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44" r:id="rId3"/>
    <p:sldId id="341" r:id="rId4"/>
    <p:sldId id="325" r:id="rId5"/>
    <p:sldId id="334" r:id="rId6"/>
    <p:sldId id="335" r:id="rId7"/>
    <p:sldId id="338" r:id="rId8"/>
    <p:sldId id="336" r:id="rId9"/>
    <p:sldId id="337" r:id="rId10"/>
    <p:sldId id="350" r:id="rId11"/>
    <p:sldId id="352" r:id="rId12"/>
    <p:sldId id="357" r:id="rId13"/>
    <p:sldId id="355" r:id="rId14"/>
    <p:sldId id="351" r:id="rId15"/>
    <p:sldId id="353" r:id="rId16"/>
    <p:sldId id="354" r:id="rId17"/>
    <p:sldId id="358" r:id="rId18"/>
    <p:sldId id="359" r:id="rId19"/>
    <p:sldId id="348" r:id="rId20"/>
    <p:sldId id="349" r:id="rId21"/>
    <p:sldId id="34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30F2-8B1E-42D4-BF62-5CB2EF4470FC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18B7F-7502-45A4-944A-CDD33DB44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BDDD14-0380-4E85-9C37-D46FCF34AEDD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7510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385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939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294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685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7729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234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5870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199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69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335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068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433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034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625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245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003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97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="0" u="none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935AB7D-54B3-42C3-80FB-B66A799099AF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19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5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84423-D5EC-438E-A2F6-29E4CE89D21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45445-C46B-4363-A4C4-00BF8ED084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3419-ABCD-401F-8550-CB705CC07F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E55D5-AE3A-425A-B109-C6EFE2B19BF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2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DE1C9-EE02-4DB6-818A-F3733349A1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52DF4-C77B-4C0A-89CC-D682E61722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6248-479F-44D3-866F-50AD823F0A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FBD9-FAD9-49BC-9F40-5C50730224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3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1699-B3EE-4A4A-9193-68F9DA3C65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A398-C93B-4C88-BB43-EE1F0078505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2DED-AD30-435F-9A5F-9803323D23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C49F-5B4F-4E26-B0E8-2DBEA6C9411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4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B7B0-25F1-43EB-8672-DFCD0A15E4B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8FFC5-12BF-4FBE-8BEE-D2E579607AD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85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B067-CE1B-4198-9974-DD9E4119D4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FE22C-E799-48E7-B9F8-8D64F02CDC8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9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85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9745-C672-4DB7-B403-FF1650B0592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5A771-AAB0-4229-8C70-853C5EC6FC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1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F5C2-D51C-44C3-B3AB-F931287630D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B1ED1-F0DE-4D92-8535-30E282B895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0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F97C-D8E0-4B99-BE21-EB3C39E229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1D3F-E3D2-4B66-A2C9-21B6BDFFC9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0527-106F-48EB-A09D-3D84D5EC7D97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83EC-4F24-4A0B-A03A-48C0132C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188640"/>
            <a:ext cx="10972800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C6731B-069D-416A-B4A7-1E41AF5F64D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41EB3F-03E9-4252-B7AE-766920E710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>
            <p:ph type="ctrTitle"/>
          </p:nvPr>
        </p:nvSpPr>
        <p:spPr>
          <a:xfrm>
            <a:off x="1107831" y="1999114"/>
            <a:ext cx="9976338" cy="100647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工作汇报</a:t>
            </a:r>
            <a:endParaRPr lang="zh-CN" altLang="en-US" sz="6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</a:rPr>
              <a:t>2019.11.2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8" y="1279455"/>
            <a:ext cx="11192256" cy="546205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6X6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传函矩阵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校准方法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52475"/>
              </p:ext>
            </p:extLst>
          </p:nvPr>
        </p:nvGraphicFramePr>
        <p:xfrm>
          <a:off x="2992834" y="1350394"/>
          <a:ext cx="2173496" cy="3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396800" imgH="228600" progId="Equation.DSMT4">
                  <p:embed/>
                </p:oleObj>
              </mc:Choice>
              <mc:Fallback>
                <p:oleObj name="Equation" r:id="rId4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2834" y="1350394"/>
                        <a:ext cx="2173496" cy="3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217263"/>
              </p:ext>
            </p:extLst>
          </p:nvPr>
        </p:nvGraphicFramePr>
        <p:xfrm>
          <a:off x="684899" y="1943636"/>
          <a:ext cx="4114957" cy="320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3454200" imgH="2692080" progId="Equation.DSMT4">
                  <p:embed/>
                </p:oleObj>
              </mc:Choice>
              <mc:Fallback>
                <p:oleObj name="Equation" r:id="rId6" imgW="345420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899" y="1943636"/>
                        <a:ext cx="4114957" cy="3207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85458" y="1944132"/>
          <a:ext cx="4100513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8" imgW="3441600" imgH="2692080" progId="Equation.DSMT4">
                  <p:embed/>
                </p:oleObj>
              </mc:Choice>
              <mc:Fallback>
                <p:oleObj name="Equation" r:id="rId8" imgW="344160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85458" y="1944132"/>
                        <a:ext cx="4100513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5304554" y="3350663"/>
            <a:ext cx="877824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059205" y="6045293"/>
          <a:ext cx="1476409" cy="54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0" imgW="1091880" imgH="406080" progId="Equation.DSMT4">
                  <p:embed/>
                </p:oleObj>
              </mc:Choice>
              <mc:Fallback>
                <p:oleObj name="Equation" r:id="rId10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59205" y="6045293"/>
                        <a:ext cx="1476409" cy="549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 rot="5400000">
            <a:off x="8358497" y="5376978"/>
            <a:ext cx="877824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5578400" y="6074425"/>
            <a:ext cx="877824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8385"/>
              </p:ext>
            </p:extLst>
          </p:nvPr>
        </p:nvGraphicFramePr>
        <p:xfrm>
          <a:off x="2242845" y="6133702"/>
          <a:ext cx="18367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2" imgW="1358640" imgH="203040" progId="Equation.DSMT4">
                  <p:embed/>
                </p:oleObj>
              </mc:Choice>
              <mc:Fallback>
                <p:oleObj name="Equation" r:id="rId12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2845" y="6133702"/>
                        <a:ext cx="1836737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8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校准前后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7" y="1814914"/>
            <a:ext cx="5463989" cy="2272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17" y="4332700"/>
            <a:ext cx="5373363" cy="2281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9816" y="2951141"/>
            <a:ext cx="722376" cy="102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9816" y="5470810"/>
            <a:ext cx="722376" cy="105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27698" y="27337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27698" y="5286144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65526" y="5130698"/>
            <a:ext cx="21945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区别原因：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、电机推力常数；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、电机出力方向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589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" y="1289066"/>
            <a:ext cx="11221688" cy="5476418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校准前后传函矩阵对比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0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4" y="1484213"/>
            <a:ext cx="11023816" cy="4921962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校准前后误差对比（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蓝色：前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橙色：后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5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4" y="1459642"/>
            <a:ext cx="10407450" cy="5079053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校准后误差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高斯牛顿整定方法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7" y="1902842"/>
            <a:ext cx="4627012" cy="1196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7" y="4063935"/>
            <a:ext cx="4376982" cy="1557909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2532807" y="3367849"/>
            <a:ext cx="877824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567" y="4582477"/>
            <a:ext cx="3590030" cy="7484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360771" y="4746402"/>
            <a:ext cx="674793" cy="42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716" y="2466779"/>
            <a:ext cx="2958084" cy="52438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16200000">
            <a:off x="8013362" y="3455648"/>
            <a:ext cx="674793" cy="42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01801"/>
              </p:ext>
            </p:extLst>
          </p:nvPr>
        </p:nvGraphicFramePr>
        <p:xfrm>
          <a:off x="2685879" y="2535123"/>
          <a:ext cx="36322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3047760" imgH="2692080" progId="Equation.DSMT4">
                  <p:embed/>
                </p:oleObj>
              </mc:Choice>
              <mc:Fallback>
                <p:oleObj name="Equation" r:id="rId4" imgW="304776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5879" y="2535123"/>
                        <a:ext cx="3632200" cy="320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011930" y="160588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091243" y="1957612"/>
            <a:ext cx="173736" cy="577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6200000" flipV="1">
            <a:off x="1925764" y="2932634"/>
            <a:ext cx="217805" cy="821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6200000" flipV="1">
            <a:off x="1925764" y="2383994"/>
            <a:ext cx="217805" cy="821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6200000" flipV="1">
            <a:off x="1925764" y="3965906"/>
            <a:ext cx="217805" cy="821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6200000" flipV="1">
            <a:off x="1925763" y="4514546"/>
            <a:ext cx="217805" cy="821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6200000" flipV="1">
            <a:off x="1925763" y="5057789"/>
            <a:ext cx="217805" cy="821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7385" y="389832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手杖形箭头 15"/>
          <p:cNvSpPr/>
          <p:nvPr/>
        </p:nvSpPr>
        <p:spPr>
          <a:xfrm>
            <a:off x="937385" y="1867984"/>
            <a:ext cx="2194561" cy="621089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9440" y="257872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186" y="2267595"/>
            <a:ext cx="4289660" cy="347586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068186" y="5868054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论文算法复现（目标函数随迭代次数变化）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5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虚拟样机设计阶段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误差预算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25260"/>
              </p:ext>
            </p:extLst>
          </p:nvPr>
        </p:nvGraphicFramePr>
        <p:xfrm>
          <a:off x="1088087" y="1812317"/>
          <a:ext cx="9246539" cy="420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91"/>
                <a:gridCol w="1766697"/>
                <a:gridCol w="1257300"/>
                <a:gridCol w="895350"/>
                <a:gridCol w="824248"/>
                <a:gridCol w="1095977"/>
                <a:gridCol w="1173488"/>
                <a:gridCol w="1173488"/>
              </a:tblGrid>
              <a:tr h="625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设计阶段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部件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满足的应用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传感器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扰动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119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刚体（运动学）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轨迹检查、动画演示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无（位置输入）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SPG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</a:tr>
              <a:tr h="119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刚体（动力学）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准确的质量和惯性特性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电机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推力预算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解耦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加速度前馈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理想重力补偿</a:t>
                      </a:r>
                    </a:p>
                  </a:txBody>
                  <a:tcPr marL="68580" marR="68580" marT="0" marB="0" anchor="ctr"/>
                </a:tc>
              </a:tr>
              <a:tr h="119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刚体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柔性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误差预算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白噪声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</a:t>
                      </a:r>
                      <a:endParaRPr lang="en-US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白噪声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解耦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扰动力，位置误差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3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误差来源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误差预算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1121" y="1902842"/>
            <a:ext cx="10164679" cy="108165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Clr>
                <a:srgbClr val="0070C0"/>
              </a:buClr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扰动力：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，驱动器，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，电机常数，（轨迹：前馈）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1200"/>
              </a:spcAft>
              <a:buClr>
                <a:srgbClr val="0070C0"/>
              </a:buClr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位置误差：传感器噪声，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，柔性，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329162"/>
            <a:ext cx="5880100" cy="2352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54" y="4074481"/>
            <a:ext cx="4549305" cy="13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539152" y="1963864"/>
            <a:ext cx="7056784" cy="4248472"/>
          </a:xfrm>
        </p:spPr>
        <p:txBody>
          <a:bodyPr/>
          <a:lstStyle/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 smtClean="0"/>
              <a:t>新</a:t>
            </a:r>
            <a:r>
              <a:rPr lang="zh-CN" altLang="en-US" dirty="0" smtClean="0"/>
              <a:t>台实验与仿真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en-US" altLang="zh-CN" dirty="0" smtClean="0"/>
              <a:t>GB</a:t>
            </a:r>
            <a:r>
              <a:rPr lang="zh-CN" altLang="en-US" dirty="0" smtClean="0"/>
              <a:t>校正方法</a:t>
            </a:r>
            <a:endParaRPr lang="en-US" altLang="zh-CN" dirty="0" smtClean="0"/>
          </a:p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 smtClean="0"/>
              <a:t>误差</a:t>
            </a:r>
            <a:r>
              <a:rPr lang="zh-CN" altLang="en-US" dirty="0"/>
              <a:t>预算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79576" y="202630"/>
            <a:ext cx="7931224" cy="850106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  </a:t>
            </a:r>
            <a:r>
              <a:rPr lang="zh-CN" altLang="en-US" b="1" dirty="0" smtClean="0"/>
              <a:t>报告</a:t>
            </a:r>
            <a:r>
              <a:rPr lang="zh-CN" altLang="en-US" b="1" dirty="0"/>
              <a:t>提纲</a:t>
            </a:r>
            <a:endParaRPr lang="zh-CN" altLang="en-US" sz="28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1196752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50"/>
    </mc:Choice>
    <mc:Fallback xmlns="">
      <p:transition advTm="155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53911" y="1410056"/>
            <a:ext cx="8854493" cy="4248472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文献中解耦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Aft>
                <a:spcPts val="1200"/>
              </a:spcAft>
              <a:buClr>
                <a:srgbClr val="0070C0"/>
              </a:buClr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前馈整定方法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动态误差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《dynamic error budgeting》</a:t>
            </a:r>
          </a:p>
          <a:p>
            <a:pPr marL="0" indent="0">
              <a:spcAft>
                <a:spcPts val="1200"/>
              </a:spcAft>
              <a:buClr>
                <a:srgbClr val="0070C0"/>
              </a:buClr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0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新台辨识结果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12X8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9" y="1814914"/>
            <a:ext cx="9473473" cy="46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仿真模型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6" y="1902842"/>
            <a:ext cx="5993901" cy="3359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矩形 35"/>
          <p:cNvSpPr/>
          <p:nvPr/>
        </p:nvSpPr>
        <p:spPr>
          <a:xfrm>
            <a:off x="4631758" y="3363167"/>
            <a:ext cx="663711" cy="439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97" y="1875391"/>
            <a:ext cx="5257053" cy="3387412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072203" y="5347264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仿真模型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603369" y="5323280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向开环传递函数</a:t>
            </a:r>
          </a:p>
        </p:txBody>
      </p:sp>
    </p:spTree>
    <p:extLst>
      <p:ext uri="{BB962C8B-B14F-4D97-AF65-F5344CB8AC3E}">
        <p14:creationId xmlns:p14="http://schemas.microsoft.com/office/powerpoint/2010/main" val="882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32" y="1706954"/>
            <a:ext cx="9492867" cy="4639639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实验与仿真误差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：仿真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63614" y="6161927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六自由度误差</a:t>
            </a:r>
          </a:p>
        </p:txBody>
      </p:sp>
    </p:spTree>
    <p:extLst>
      <p:ext uri="{BB962C8B-B14F-4D97-AF65-F5344CB8AC3E}">
        <p14:creationId xmlns:p14="http://schemas.microsoft.com/office/powerpoint/2010/main" val="16017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" y="1634771"/>
            <a:ext cx="9640557" cy="4711822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实验与仿真误差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蓝色：实验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橙色：仿真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60974" y="2016445"/>
            <a:ext cx="286438" cy="45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05229" y="2146811"/>
            <a:ext cx="286438" cy="450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99856" y="6089348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六自由度误差频谱</a:t>
            </a:r>
          </a:p>
        </p:txBody>
      </p:sp>
    </p:spTree>
    <p:extLst>
      <p:ext uri="{BB962C8B-B14F-4D97-AF65-F5344CB8AC3E}">
        <p14:creationId xmlns:p14="http://schemas.microsoft.com/office/powerpoint/2010/main" val="4877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实验与仿真误差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对比（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蓝色：实验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橙色：仿真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33" y="1814914"/>
            <a:ext cx="9147057" cy="44706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9856" y="6089348"/>
            <a:ext cx="225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六自由度误差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柔性抑制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台实验与仿真对比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1" y="1814914"/>
            <a:ext cx="3722523" cy="221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46" y="1238654"/>
            <a:ext cx="3390027" cy="2542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46" y="3870241"/>
            <a:ext cx="3479439" cy="2609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52" y="4977778"/>
            <a:ext cx="5367039" cy="14800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30680" y="4051009"/>
            <a:ext cx="34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开环传递函数（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向带宽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150Hz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2428" y="6479820"/>
            <a:ext cx="382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向误差（上：抑制前  下：抑制后）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2762" y="6376384"/>
            <a:ext cx="382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柔性抑制方法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9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91" y="2965111"/>
            <a:ext cx="9140291" cy="359383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34186" y="1289066"/>
            <a:ext cx="7490792" cy="52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轨迹生成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1614" y="1052736"/>
            <a:ext cx="91440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334186" y="232422"/>
            <a:ext cx="8931340" cy="850106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GB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34307" y="6376384"/>
            <a:ext cx="2743200" cy="365125"/>
          </a:xfrm>
        </p:spPr>
        <p:txBody>
          <a:bodyPr/>
          <a:lstStyle/>
          <a:p>
            <a:pPr>
              <a:defRPr/>
            </a:pPr>
            <a:fld id="{E6DE55D5-AE3A-425A-B109-C6EFE2B19BF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22" y="2021452"/>
            <a:ext cx="2731034" cy="39381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56" y="1326678"/>
            <a:ext cx="5295900" cy="1562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75648" y="1399068"/>
            <a:ext cx="219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 = 0.1</a:t>
            </a:r>
          </a:p>
          <a:p>
            <a:r>
              <a:rPr lang="en-US" altLang="zh-CN" dirty="0" smtClean="0"/>
              <a:t>V = 0.6</a:t>
            </a:r>
          </a:p>
          <a:p>
            <a:r>
              <a:rPr lang="en-US" altLang="zh-CN" dirty="0" smtClean="0"/>
              <a:t>A = 32</a:t>
            </a:r>
          </a:p>
          <a:p>
            <a:r>
              <a:rPr lang="en-US" altLang="zh-CN" dirty="0" smtClean="0"/>
              <a:t>J = 3200</a:t>
            </a:r>
          </a:p>
          <a:p>
            <a:r>
              <a:rPr lang="en-US" altLang="zh-CN" dirty="0" smtClean="0"/>
              <a:t>S = J*400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46292" y="6422858"/>
            <a:ext cx="382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六自由度误差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425</Words>
  <Application>Microsoft Office PowerPoint</Application>
  <PresentationFormat>宽屏</PresentationFormat>
  <Paragraphs>147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Office 主题​​</vt:lpstr>
      <vt:lpstr>Equation</vt:lpstr>
      <vt:lpstr>工作汇报</vt:lpstr>
      <vt:lpstr>  报告提纲</vt:lpstr>
      <vt:lpstr>1 新台实验与仿真对比</vt:lpstr>
      <vt:lpstr>1 新台实验与仿真对比</vt:lpstr>
      <vt:lpstr>1 新台实验与仿真对比</vt:lpstr>
      <vt:lpstr>1 新台实验与仿真对比</vt:lpstr>
      <vt:lpstr>1 新台实验与仿真对比</vt:lpstr>
      <vt:lpstr>1 新台实验与仿真对比</vt:lpstr>
      <vt:lpstr>2 GB校正方法</vt:lpstr>
      <vt:lpstr>2 GB校正方法</vt:lpstr>
      <vt:lpstr>2 GB校正方法</vt:lpstr>
      <vt:lpstr>2 GB校正方法</vt:lpstr>
      <vt:lpstr>2 GB校正方法</vt:lpstr>
      <vt:lpstr>2 GB校正方法</vt:lpstr>
      <vt:lpstr>2 GB校正方法</vt:lpstr>
      <vt:lpstr>2 GB校正方法</vt:lpstr>
      <vt:lpstr>2 GB校正方法</vt:lpstr>
      <vt:lpstr>3 误差预算</vt:lpstr>
      <vt:lpstr>3 误差预算</vt:lpstr>
      <vt:lpstr>计划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</dc:creator>
  <cp:lastModifiedBy>YX</cp:lastModifiedBy>
  <cp:revision>219</cp:revision>
  <dcterms:created xsi:type="dcterms:W3CDTF">2019-07-05T07:23:33Z</dcterms:created>
  <dcterms:modified xsi:type="dcterms:W3CDTF">2019-11-02T02:32:46Z</dcterms:modified>
</cp:coreProperties>
</file>