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verag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0113f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0113f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e78d48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e78d48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f078ede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f078ede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point out that you often see that columns correspond to quantities, and rows correspond to measurements/observations. Though for biological data like count matrices this is of course not the case.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e11b4b3ca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e11b4b3ca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f312461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f312461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de78d48a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de78d48a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e78d48a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e78d48a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de78d48a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de78d48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de78d48a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de78d48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de78d48a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de78d48a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11b4b3c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11b4b3c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f078ede7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f078ede7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de78d48a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de78d48a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@Anna: put this info here, but made it an animation so you can let it appear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f078ede7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f078ede7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f078ede7d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f078ede7d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e11b4b3ca_0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e11b4b3ca_0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f31246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f31246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11b4b3ca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11b4b3ca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f31246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f31246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11b4b3ca_0_1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11b4b3ca_0_1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f31246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f31246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f312461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f312461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f312461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f312461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Names!! + different methods to access them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f312461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f312461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way to create a named list.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11" Type="http://schemas.openxmlformats.org/officeDocument/2006/relationships/image" Target="../media/image22.png"/><Relationship Id="rId10" Type="http://schemas.openxmlformats.org/officeDocument/2006/relationships/image" Target="../media/image31.png"/><Relationship Id="rId12" Type="http://schemas.openxmlformats.org/officeDocument/2006/relationships/image" Target="../media/image27.png"/><Relationship Id="rId9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30.png"/><Relationship Id="rId8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ran.r-project.org/web/packages/imager/vignettes/gettingstarted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Course for Hubrecht Postdocs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Martijn Wehrens &amp; Anna Alemany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frames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952700" y="1105325"/>
            <a:ext cx="70038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 data frame is like a matrix, with a 2D rows/columns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structure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. However, each column may have a different mode, as in a list.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 lot of files in research can be portrayed as dataframes.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952700" y="2739975"/>
            <a:ext cx="28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Gene expression matrix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572000" y="2285400"/>
            <a:ext cx="28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Bed file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848925" y="3718225"/>
            <a:ext cx="28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Meta data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150525"/>
            <a:ext cx="85206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Built-in examples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250" y="694125"/>
            <a:ext cx="26860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200" y="694125"/>
            <a:ext cx="2294573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925" y="1585875"/>
            <a:ext cx="7894251" cy="32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data frames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61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data frames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650" y="1017725"/>
            <a:ext cx="4294701" cy="40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Accessing data frames (columns)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952700" y="1105325"/>
            <a:ext cx="2089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Equivalent options: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5225"/>
            <a:ext cx="8839201" cy="323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Accessing data frames (rows and subsets)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776975" y="1029900"/>
            <a:ext cx="3447300" cy="2424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df[1,]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names       surnames    labs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 Amanda Andersson-Rolf Clevers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df[12,'labs']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van Oudenaarden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df[12,]$labs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van Oudenaarden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4454050" y="1029900"/>
            <a:ext cx="4508700" cy="2424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df[4:10,]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  names     surnames            labs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4     Jochem      	Bernink             Clevers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5     Jeroen 	van den Berg   van Oudenaarden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6    Divyanshu   Malhotra           X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7    Rosemary    Millen                X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8    Lucas           Bruurs               X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9     Antonio      Lo Nigro            de Konig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10   Matilde       Galli                   Galli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2571725" y="3513300"/>
            <a:ext cx="3795000" cy="152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df[df$labs=='Clevers',]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 names       surnames    	labs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   Amanda      Andersson-Rolf 	Clevers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   Delilah        Hendriks 		Clevers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3   Benedetta  Artegiani 		Clevers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4   Jochem        Bernink 		Clevers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Adding columns/rows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361150" y="1029900"/>
            <a:ext cx="8623500" cy="4021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df$age &lt;- c(1,2,3,1,2,3,1,2,3,1,2,3,4,5)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df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  	names       	surnames            	labs 				age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     	Amanda 		Andersson-Rolf         Clevers   			1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    	Delilah       	Hendriks         		Clevers   			2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3  	Benedetta      	Artegiani         		Clevers   			3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4     	Jochem        	Bernink         		Clevers   			1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5     	Jeroen   		van den Berg 		van Oudenaarden   	2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6  	Divyanshu       	Malhotra               	X   				3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7   	Rosemary         	Millen               		X   				1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8      	Lucas         	Bruurs               		X   				2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9    	Antonio       	Lo Nigro        		de Konig   		3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10   	Matilde          	Galli           		Galli   			1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11     Leila     		Nahidiazar               	X   				2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12     Peter         	Zeller 			van Oudenaarden   	3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13  	Tomohiro       	Mizutani               	X   				4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14    	Guiwei             	He               		X   				5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Adding columns/rows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361150" y="801300"/>
            <a:ext cx="8623500" cy="4282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df[15,] &lt;- list('Anna', 'Alemany', 'van Oudenaarden',5)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df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  	names       	surnames            	labs 				age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     	Amanda 		Andersson-Rolf         Clevers   			1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    	Delilah       	Hendriks         		Clevers   			2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3  	Benedetta      	Artegiani         		Clevers   			3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4     	Jochem        	Bernink         		Clevers   			1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5     	Jeroen   		van den Berg 		van Oudenaarden   	2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6  	Divyanshu       	Malhotra               	X   				3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7   	Rosemary         	Millen               		X   				1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8      	Lucas         	Bruurs               		X   				2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9    	Antonio       	Lo Nigro        		de Konig   		3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10   	Matilde          	Galli           		Galli   			1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11     Leila     		Nahidiazar               	X   				2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12     Peter         	Zeller 			van Oudenaarden   	3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13  	Tomohiro       	Mizutani               	X   				4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14    	Guiwei             	He               		X   				5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15	Anna 		Alemany			van Oudenaarden	5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Import data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8839201" cy="33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100" y="1430574"/>
            <a:ext cx="6021551" cy="35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Summary of the course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311700" y="1289375"/>
            <a:ext cx="8520600" cy="3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S1: Data types and loops ✅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S2: Matrices and functions ✅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S3: Data Frames, import/export data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S4: Plots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S5: “Sofisticated” applications of our knowledge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S6: Fitting/Clustering/Modeling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44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216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Export</a:t>
            </a:r>
            <a:r>
              <a:rPr lang="en">
                <a:solidFill>
                  <a:srgbClr val="000000"/>
                </a:solidFill>
              </a:rPr>
              <a:t> data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9275"/>
            <a:ext cx="28384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83" y="4620725"/>
            <a:ext cx="1941814" cy="35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983" y="4207783"/>
            <a:ext cx="2254192" cy="295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>
            <p:ph type="title"/>
          </p:nvPr>
        </p:nvSpPr>
        <p:spPr>
          <a:xfrm>
            <a:off x="302175" y="216425"/>
            <a:ext cx="853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Excel files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175" y="4207775"/>
            <a:ext cx="2145064" cy="319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1975" y="4646844"/>
            <a:ext cx="2408864" cy="312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4300" y="330688"/>
            <a:ext cx="26193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4300" y="731263"/>
            <a:ext cx="29432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4575" y="1385355"/>
            <a:ext cx="224028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55072" y="2250597"/>
            <a:ext cx="6117400" cy="12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2175" y="2250600"/>
            <a:ext cx="17049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19489" y="1499647"/>
            <a:ext cx="190500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/>
        </p:nvSpPr>
        <p:spPr>
          <a:xfrm>
            <a:off x="2633250" y="1374850"/>
            <a:ext cx="815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Average"/>
                <a:ea typeface="Average"/>
                <a:cs typeface="Average"/>
                <a:sym typeface="Average"/>
              </a:rPr>
              <a:t>or</a:t>
            </a:r>
            <a:endParaRPr i="1"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Final note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The methods presented here all involved data frames; </a:t>
            </a:r>
            <a:endParaRPr sz="21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It is usual to work with those (for our purposes).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You can also .. 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.. directly read a plain text file using the functions “file()”, “readLines()” and “close()”. This is a bit more involved (google for examples).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.. read images. (See e.g.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https://cran.r-project.org/web/packages/imager/vignettes/gettingstarted.html</a:t>
            </a:r>
            <a:r>
              <a:rPr lang="en" sz="1700">
                <a:solidFill>
                  <a:srgbClr val="000000"/>
                </a:solidFill>
              </a:rPr>
              <a:t>)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...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PRACTICE!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See you in two weeks ;)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Upcoming two hours...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Feedback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Fast recap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Discuss exercices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Lists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DataFrames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Import data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DIY examples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Recap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75" y="1017725"/>
            <a:ext cx="33337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125" y="2713200"/>
            <a:ext cx="4752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3600" y="3198975"/>
            <a:ext cx="4009566" cy="19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2406825" y="364925"/>
            <a:ext cx="6156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Object which contains elements of different types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like strings, numbers, vectors, matrix, functions, lists…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Lists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25" y="1507988"/>
            <a:ext cx="79819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450" y="2101375"/>
            <a:ext cx="1272000" cy="283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836" y="2101375"/>
            <a:ext cx="1621736" cy="28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Lists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50" y="687850"/>
            <a:ext cx="6127301" cy="11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225" y="2571750"/>
            <a:ext cx="3912801" cy="2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Lists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50" y="687850"/>
            <a:ext cx="6127301" cy="11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275" y="1976525"/>
            <a:ext cx="5250842" cy="3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800" y="2571750"/>
            <a:ext cx="4051402" cy="24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4650" y="2571750"/>
            <a:ext cx="2395406" cy="24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Lists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50" y="687850"/>
            <a:ext cx="6127301" cy="11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275" y="1976525"/>
            <a:ext cx="5250842" cy="3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925" y="3317050"/>
            <a:ext cx="8839199" cy="51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