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1796-793F-06C6-437D-BF14D5715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5C4C8-E8FE-7AD9-07D4-D5952DC9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586F1-53EC-2D92-3AD2-E34A4D4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4EC-5A59-5D9F-DAAF-2CA90BB8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399AF-3CE1-AE31-C109-CDBCEF2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2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597A1-129C-D4B7-FF79-B5C1916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D045D-2D6C-633E-11D1-05EED5C6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03919-3EB3-E0C2-8419-8145683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D99E5-155F-7A1E-BA59-A52EDE6E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27A19-A212-BB3D-1E8F-80CFBF9E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60A71-479A-414F-C5AF-1853DF16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1306B-A390-AF8E-874B-78A5C362B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43818-7896-4195-DB94-EAD2CD2A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A6729-8926-0FC5-B50C-8E113377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9F7F0-4B30-254A-20CB-F3CBCEB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2F4D6-C0F5-D237-E259-ACB18F18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4C9A-5793-9C66-CAFC-B544DF69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F56A1-6B85-CE4E-E1A7-0F668B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382C4-BE67-B0D8-E5DE-9468A5C6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B8E49-8E9A-DF1B-9324-3B62CC6F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9C10-AC63-CC98-A449-56EF94C1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6F421-FEAE-B478-9783-ADC40E86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E53D8-C454-AA33-E7AB-DA8D6028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4D0D4-17E6-BF63-BC40-0558FF5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0472F-2024-5255-6C61-46C96A73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7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36DBA-6116-A7B0-C002-EA7EA7AA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8EC82-607C-8940-C85D-C7C613BE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8AB60-AFF7-95A3-B682-611B04EE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CF7E4-A5B2-3732-F029-940CFFF6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3335E-3A53-C021-E090-733C236C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6F00-AD5F-F5DD-F6EC-5C431F3D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C662-54C1-7E0D-BEA3-5D74935B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C76E2-9C1F-4B5C-C5B5-6E9FDDFE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6FEAF7-0B6B-779E-A0A7-AEFB23ED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9F4CCB-514B-1F85-5962-6EA96994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9C2DB-1296-1E62-0300-F457B7A1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B7B6E-C80F-CAAD-77DC-1D0C565D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B6C93-3B91-57D6-8735-7D3DAF08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4FD010-0FEA-FF8C-F4AC-91CB5506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BDA51-A24A-7B70-1FF9-91D607FC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CD798-A3FE-DFEC-50AF-B8FF893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260B24-91B5-27DD-6A4D-B6C0365D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867C1A-3CAA-E8B9-C8D2-114AACB8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9119C-8F18-07D3-7F97-7BD9B4F7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6E6410-39CF-9245-BBC9-CC9A312A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2104D-EA70-1ABA-E19A-378E98F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448E-4684-3519-23E9-73A5EB46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7A52B-4C72-8967-61D5-18B5C422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739F9-EEBC-B0FF-A92C-59FB86C3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7078A-363B-E772-FE7B-2A99E28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FA26B-8D89-F05D-A3DD-7E30F1A8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D28B6-563B-FE2D-3D30-0C7B2EDE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3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2FC6-724A-3846-E7C4-CC4CFB6C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C3D952-F468-AC8C-BD0B-86FAE186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DFEB8-9038-74DF-610C-D7270BFA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8E2DD-0B24-E57C-5F1E-88140BB1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10E05-DC2A-D1C6-6C83-A1A8698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60B4C-5056-955F-0005-EA883D1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D32119-0938-A0ED-CCE6-F28E755B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C1792-2B59-ACBB-2FB1-E174191A9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2CF0A-3C3D-7151-B853-F2F406F6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8E32-56E3-4162-8C66-0AF35F52DDA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ECC5E-12BD-14F0-941F-3C49AD764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6E802-872B-00A9-22EF-5752ABE4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A197-E2B3-4281-AF64-C18322BF9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957B82-355C-9B94-C157-E46519626FAC}"/>
              </a:ext>
            </a:extLst>
          </p:cNvPr>
          <p:cNvSpPr/>
          <p:nvPr/>
        </p:nvSpPr>
        <p:spPr>
          <a:xfrm>
            <a:off x="3578942" y="132735"/>
            <a:ext cx="5388077" cy="6592529"/>
          </a:xfrm>
          <a:prstGeom prst="roundRect">
            <a:avLst>
              <a:gd name="adj" fmla="val 615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5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JT Z</dc:creator>
  <cp:lastModifiedBy>JT Z</cp:lastModifiedBy>
  <cp:revision>1</cp:revision>
  <dcterms:created xsi:type="dcterms:W3CDTF">2025-03-06T17:11:00Z</dcterms:created>
  <dcterms:modified xsi:type="dcterms:W3CDTF">2025-03-06T17:15:29Z</dcterms:modified>
</cp:coreProperties>
</file>