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71" r:id="rId8"/>
    <p:sldId id="275" r:id="rId9"/>
    <p:sldId id="278" r:id="rId10"/>
    <p:sldId id="270" r:id="rId11"/>
    <p:sldId id="269" r:id="rId12"/>
    <p:sldId id="276" r:id="rId13"/>
    <p:sldId id="277" r:id="rId14"/>
    <p:sldId id="265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E7D"/>
    <a:srgbClr val="FF822F"/>
    <a:srgbClr val="FFE9A8"/>
    <a:srgbClr val="FFCD99"/>
    <a:srgbClr val="7D5CFF"/>
    <a:srgbClr val="231944"/>
    <a:srgbClr val="D8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C6985-9980-4D2F-BFE6-0F22F16A98A5}" v="23" dt="2020-03-10T21:55:11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/>
    <p:restoredTop sz="89363" autoAdjust="0"/>
  </p:normalViewPr>
  <p:slideViewPr>
    <p:cSldViewPr snapToGrid="0">
      <p:cViewPr varScale="1">
        <p:scale>
          <a:sx n="137" d="100"/>
          <a:sy n="137" d="100"/>
        </p:scale>
        <p:origin x="21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NE, Amel" userId="1254fcda-6fcd-4a3e-8047-0e4feef244f1" providerId="ADAL" clId="{EDEE52F7-CAD6-44B4-BE1B-EEE15F13962B}"/>
    <pc:docChg chg="undo custSel modSld sldOrd">
      <pc:chgData name="LORNE, Amel" userId="1254fcda-6fcd-4a3e-8047-0e4feef244f1" providerId="ADAL" clId="{EDEE52F7-CAD6-44B4-BE1B-EEE15F13962B}" dt="2020-03-10T21:55:23.995" v="136" actId="1076"/>
      <pc:docMkLst>
        <pc:docMk/>
      </pc:docMkLst>
      <pc:sldChg chg="modSp">
        <pc:chgData name="LORNE, Amel" userId="1254fcda-6fcd-4a3e-8047-0e4feef244f1" providerId="ADAL" clId="{EDEE52F7-CAD6-44B4-BE1B-EEE15F13962B}" dt="2020-03-10T21:55:23.995" v="136" actId="1076"/>
        <pc:sldMkLst>
          <pc:docMk/>
          <pc:sldMk cId="3795467873" sldId="256"/>
        </pc:sldMkLst>
        <pc:spChg chg="mod">
          <ac:chgData name="LORNE, Amel" userId="1254fcda-6fcd-4a3e-8047-0e4feef244f1" providerId="ADAL" clId="{EDEE52F7-CAD6-44B4-BE1B-EEE15F13962B}" dt="2020-03-10T21:55:23.652" v="135" actId="1076"/>
          <ac:spMkLst>
            <pc:docMk/>
            <pc:sldMk cId="3795467873" sldId="256"/>
            <ac:spMk id="6" creationId="{87C2F159-A143-314E-9C80-FDF344A70DFD}"/>
          </ac:spMkLst>
        </pc:spChg>
        <pc:picChg chg="mod">
          <ac:chgData name="LORNE, Amel" userId="1254fcda-6fcd-4a3e-8047-0e4feef244f1" providerId="ADAL" clId="{EDEE52F7-CAD6-44B4-BE1B-EEE15F13962B}" dt="2020-03-10T21:55:23.995" v="136" actId="1076"/>
          <ac:picMkLst>
            <pc:docMk/>
            <pc:sldMk cId="3795467873" sldId="256"/>
            <ac:picMk id="5" creationId="{5A18713B-CC6D-CE49-B37E-D67D0C17834C}"/>
          </ac:picMkLst>
        </pc:picChg>
      </pc:sldChg>
      <pc:sldChg chg="addSp delSp modSp ord">
        <pc:chgData name="LORNE, Amel" userId="1254fcda-6fcd-4a3e-8047-0e4feef244f1" providerId="ADAL" clId="{EDEE52F7-CAD6-44B4-BE1B-EEE15F13962B}" dt="2020-03-10T21:48:28.359" v="116" actId="478"/>
        <pc:sldMkLst>
          <pc:docMk/>
          <pc:sldMk cId="16840590" sldId="257"/>
        </pc:sldMkLst>
        <pc:spChg chg="mod">
          <ac:chgData name="LORNE, Amel" userId="1254fcda-6fcd-4a3e-8047-0e4feef244f1" providerId="ADAL" clId="{EDEE52F7-CAD6-44B4-BE1B-EEE15F13962B}" dt="2020-03-10T20:31:05.849" v="0" actId="14100"/>
          <ac:spMkLst>
            <pc:docMk/>
            <pc:sldMk cId="16840590" sldId="257"/>
            <ac:spMk id="8" creationId="{A18AE7C5-A8F0-9B49-87D2-F41E999213AE}"/>
          </ac:spMkLst>
        </pc:spChg>
        <pc:spChg chg="mod topLvl">
          <ac:chgData name="LORNE, Amel" userId="1254fcda-6fcd-4a3e-8047-0e4feef244f1" providerId="ADAL" clId="{EDEE52F7-CAD6-44B4-BE1B-EEE15F13962B}" dt="2020-03-10T21:48:17.152" v="112" actId="20577"/>
          <ac:spMkLst>
            <pc:docMk/>
            <pc:sldMk cId="16840590" sldId="257"/>
            <ac:spMk id="33" creationId="{0EA2BB66-F1D8-40C8-A73F-2D725365C058}"/>
          </ac:spMkLst>
        </pc:spChg>
        <pc:spChg chg="del mod topLvl">
          <ac:chgData name="LORNE, Amel" userId="1254fcda-6fcd-4a3e-8047-0e4feef244f1" providerId="ADAL" clId="{EDEE52F7-CAD6-44B4-BE1B-EEE15F13962B}" dt="2020-03-10T21:45:08.784" v="76" actId="478"/>
          <ac:spMkLst>
            <pc:docMk/>
            <pc:sldMk cId="16840590" sldId="257"/>
            <ac:spMk id="45" creationId="{A6746BFE-F54C-5343-B075-885550727035}"/>
          </ac:spMkLst>
        </pc:spChg>
        <pc:grpChg chg="del">
          <ac:chgData name="LORNE, Amel" userId="1254fcda-6fcd-4a3e-8047-0e4feef244f1" providerId="ADAL" clId="{EDEE52F7-CAD6-44B4-BE1B-EEE15F13962B}" dt="2020-03-10T21:45:08.784" v="76" actId="478"/>
          <ac:grpSpMkLst>
            <pc:docMk/>
            <pc:sldMk cId="16840590" sldId="257"/>
            <ac:grpSpMk id="15" creationId="{2BCF4F0A-2561-EC4C-AD1A-E1D3BE3BF4F4}"/>
          </ac:grpSpMkLst>
        </pc:grpChg>
        <pc:grpChg chg="del">
          <ac:chgData name="LORNE, Amel" userId="1254fcda-6fcd-4a3e-8047-0e4feef244f1" providerId="ADAL" clId="{EDEE52F7-CAD6-44B4-BE1B-EEE15F13962B}" dt="2020-03-10T20:49:18.901" v="49" actId="478"/>
          <ac:grpSpMkLst>
            <pc:docMk/>
            <pc:sldMk cId="16840590" sldId="257"/>
            <ac:grpSpMk id="24" creationId="{3AE7F0FB-4E95-4046-A4D3-437BD785B935}"/>
          </ac:grpSpMkLst>
        </pc:grpChg>
        <pc:picChg chg="mod">
          <ac:chgData name="LORNE, Amel" userId="1254fcda-6fcd-4a3e-8047-0e4feef244f1" providerId="ADAL" clId="{EDEE52F7-CAD6-44B4-BE1B-EEE15F13962B}" dt="2020-03-10T21:45:52.988" v="81" actId="1076"/>
          <ac:picMkLst>
            <pc:docMk/>
            <pc:sldMk cId="16840590" sldId="257"/>
            <ac:picMk id="5" creationId="{2DDD1280-76EA-E14C-AF84-82C0E5D47347}"/>
          </ac:picMkLst>
        </pc:picChg>
        <pc:picChg chg="del">
          <ac:chgData name="LORNE, Amel" userId="1254fcda-6fcd-4a3e-8047-0e4feef244f1" providerId="ADAL" clId="{EDEE52F7-CAD6-44B4-BE1B-EEE15F13962B}" dt="2020-03-10T20:49:04.183" v="44" actId="478"/>
          <ac:picMkLst>
            <pc:docMk/>
            <pc:sldMk cId="16840590" sldId="257"/>
            <ac:picMk id="26" creationId="{5789737F-A1D0-4D51-8658-5F9E06C8070D}"/>
          </ac:picMkLst>
        </pc:picChg>
        <pc:picChg chg="del">
          <ac:chgData name="LORNE, Amel" userId="1254fcda-6fcd-4a3e-8047-0e4feef244f1" providerId="ADAL" clId="{EDEE52F7-CAD6-44B4-BE1B-EEE15F13962B}" dt="2020-03-10T20:49:06.606" v="45" actId="478"/>
          <ac:picMkLst>
            <pc:docMk/>
            <pc:sldMk cId="16840590" sldId="257"/>
            <ac:picMk id="28" creationId="{48FC0098-29B2-41F7-9C7F-CECD75E9D969}"/>
          </ac:picMkLst>
        </pc:picChg>
        <pc:picChg chg="del">
          <ac:chgData name="LORNE, Amel" userId="1254fcda-6fcd-4a3e-8047-0e4feef244f1" providerId="ADAL" clId="{EDEE52F7-CAD6-44B4-BE1B-EEE15F13962B}" dt="2020-03-10T20:49:08.993" v="46" actId="478"/>
          <ac:picMkLst>
            <pc:docMk/>
            <pc:sldMk cId="16840590" sldId="257"/>
            <ac:picMk id="29" creationId="{6C35DB3F-331B-4A72-B30D-32BB7755D264}"/>
          </ac:picMkLst>
        </pc:picChg>
        <pc:picChg chg="del">
          <ac:chgData name="LORNE, Amel" userId="1254fcda-6fcd-4a3e-8047-0e4feef244f1" providerId="ADAL" clId="{EDEE52F7-CAD6-44B4-BE1B-EEE15F13962B}" dt="2020-03-10T20:49:12.737" v="47" actId="478"/>
          <ac:picMkLst>
            <pc:docMk/>
            <pc:sldMk cId="16840590" sldId="257"/>
            <ac:picMk id="30" creationId="{9E6832CC-5283-4B70-9E63-756EB6E83EB9}"/>
          </ac:picMkLst>
        </pc:picChg>
        <pc:picChg chg="del">
          <ac:chgData name="LORNE, Amel" userId="1254fcda-6fcd-4a3e-8047-0e4feef244f1" providerId="ADAL" clId="{EDEE52F7-CAD6-44B4-BE1B-EEE15F13962B}" dt="2020-03-10T20:49:16.548" v="48" actId="478"/>
          <ac:picMkLst>
            <pc:docMk/>
            <pc:sldMk cId="16840590" sldId="257"/>
            <ac:picMk id="31" creationId="{42909A99-BD3D-4C5A-ADA2-33B29DB1FD23}"/>
          </ac:picMkLst>
        </pc:picChg>
        <pc:picChg chg="del">
          <ac:chgData name="LORNE, Amel" userId="1254fcda-6fcd-4a3e-8047-0e4feef244f1" providerId="ADAL" clId="{EDEE52F7-CAD6-44B4-BE1B-EEE15F13962B}" dt="2020-03-10T20:49:18.901" v="49" actId="478"/>
          <ac:picMkLst>
            <pc:docMk/>
            <pc:sldMk cId="16840590" sldId="257"/>
            <ac:picMk id="32" creationId="{409D5098-E1F8-486B-AB8D-A1FC2E6A76BE}"/>
          </ac:picMkLst>
        </pc:picChg>
        <pc:picChg chg="add mod">
          <ac:chgData name="LORNE, Amel" userId="1254fcda-6fcd-4a3e-8047-0e4feef244f1" providerId="ADAL" clId="{EDEE52F7-CAD6-44B4-BE1B-EEE15F13962B}" dt="2020-03-10T21:48:26.526" v="115" actId="1076"/>
          <ac:picMkLst>
            <pc:docMk/>
            <pc:sldMk cId="16840590" sldId="257"/>
            <ac:picMk id="49" creationId="{CDBCBB9D-CF93-489A-A208-27991E4BC6BC}"/>
          </ac:picMkLst>
        </pc:picChg>
        <pc:picChg chg="add del mod">
          <ac:chgData name="LORNE, Amel" userId="1254fcda-6fcd-4a3e-8047-0e4feef244f1" providerId="ADAL" clId="{EDEE52F7-CAD6-44B4-BE1B-EEE15F13962B}" dt="2020-03-10T21:48:28.359" v="116" actId="478"/>
          <ac:picMkLst>
            <pc:docMk/>
            <pc:sldMk cId="16840590" sldId="257"/>
            <ac:picMk id="50" creationId="{F5FF0A01-F37A-4E6C-81A3-5A4E56EF1798}"/>
          </ac:picMkLst>
        </pc:picChg>
      </pc:sldChg>
      <pc:sldChg chg="addSp delSp modSp modNotesTx">
        <pc:chgData name="LORNE, Amel" userId="1254fcda-6fcd-4a3e-8047-0e4feef244f1" providerId="ADAL" clId="{EDEE52F7-CAD6-44B4-BE1B-EEE15F13962B}" dt="2020-03-10T20:46:55.707" v="39" actId="404"/>
        <pc:sldMkLst>
          <pc:docMk/>
          <pc:sldMk cId="3708548428" sldId="269"/>
        </pc:sldMkLst>
        <pc:graphicFrameChg chg="mod">
          <ac:chgData name="LORNE, Amel" userId="1254fcda-6fcd-4a3e-8047-0e4feef244f1" providerId="ADAL" clId="{EDEE52F7-CAD6-44B4-BE1B-EEE15F13962B}" dt="2020-03-10T20:46:38.504" v="23" actId="1076"/>
          <ac:graphicFrameMkLst>
            <pc:docMk/>
            <pc:sldMk cId="3708548428" sldId="269"/>
            <ac:graphicFrameMk id="2" creationId="{748F6B97-F2CC-3F4D-9080-0D5A70B0405E}"/>
          </ac:graphicFrameMkLst>
        </pc:graphicFrameChg>
        <pc:picChg chg="add del mod">
          <ac:chgData name="LORNE, Amel" userId="1254fcda-6fcd-4a3e-8047-0e4feef244f1" providerId="ADAL" clId="{EDEE52F7-CAD6-44B4-BE1B-EEE15F13962B}" dt="2020-03-10T20:46:27.615" v="22" actId="478"/>
          <ac:picMkLst>
            <pc:docMk/>
            <pc:sldMk cId="3708548428" sldId="269"/>
            <ac:picMk id="15" creationId="{17FDCBB2-E60C-4908-9D43-8BFB10947847}"/>
          </ac:picMkLst>
        </pc:picChg>
      </pc:sldChg>
      <pc:sldChg chg="addSp modSp">
        <pc:chgData name="LORNE, Amel" userId="1254fcda-6fcd-4a3e-8047-0e4feef244f1" providerId="ADAL" clId="{EDEE52F7-CAD6-44B4-BE1B-EEE15F13962B}" dt="2020-03-10T20:57:23.631" v="74" actId="1076"/>
        <pc:sldMkLst>
          <pc:docMk/>
          <pc:sldMk cId="257592988" sldId="271"/>
        </pc:sldMkLst>
        <pc:spChg chg="mod">
          <ac:chgData name="LORNE, Amel" userId="1254fcda-6fcd-4a3e-8047-0e4feef244f1" providerId="ADAL" clId="{EDEE52F7-CAD6-44B4-BE1B-EEE15F13962B}" dt="2020-03-10T20:49:54.771" v="66" actId="1076"/>
          <ac:spMkLst>
            <pc:docMk/>
            <pc:sldMk cId="257592988" sldId="271"/>
            <ac:spMk id="6" creationId="{EC0F98B1-DC33-354A-8C46-BCD8C3440FEB}"/>
          </ac:spMkLst>
        </pc:spChg>
        <pc:spChg chg="mod">
          <ac:chgData name="LORNE, Amel" userId="1254fcda-6fcd-4a3e-8047-0e4feef244f1" providerId="ADAL" clId="{EDEE52F7-CAD6-44B4-BE1B-EEE15F13962B}" dt="2020-03-10T20:57:16.219" v="73" actId="1076"/>
          <ac:spMkLst>
            <pc:docMk/>
            <pc:sldMk cId="257592988" sldId="271"/>
            <ac:spMk id="9" creationId="{B767265C-9539-B442-ACC7-F3F529BA3E05}"/>
          </ac:spMkLst>
        </pc:spChg>
        <pc:picChg chg="mod">
          <ac:chgData name="LORNE, Amel" userId="1254fcda-6fcd-4a3e-8047-0e4feef244f1" providerId="ADAL" clId="{EDEE52F7-CAD6-44B4-BE1B-EEE15F13962B}" dt="2020-03-10T20:57:23.631" v="74" actId="1076"/>
          <ac:picMkLst>
            <pc:docMk/>
            <pc:sldMk cId="257592988" sldId="271"/>
            <ac:picMk id="11" creationId="{79111003-F8EC-F441-B7A2-EAE112DC6B59}"/>
          </ac:picMkLst>
        </pc:picChg>
        <pc:picChg chg="add mod">
          <ac:chgData name="LORNE, Amel" userId="1254fcda-6fcd-4a3e-8047-0e4feef244f1" providerId="ADAL" clId="{EDEE52F7-CAD6-44B4-BE1B-EEE15F13962B}" dt="2020-03-10T20:49:59.712" v="68" actId="1076"/>
          <ac:picMkLst>
            <pc:docMk/>
            <pc:sldMk cId="257592988" sldId="271"/>
            <ac:picMk id="28" creationId="{FE0DC562-6E75-4890-80C5-9418836AEFC6}"/>
          </ac:picMkLst>
        </pc:picChg>
        <pc:picChg chg="add mod">
          <ac:chgData name="LORNE, Amel" userId="1254fcda-6fcd-4a3e-8047-0e4feef244f1" providerId="ADAL" clId="{EDEE52F7-CAD6-44B4-BE1B-EEE15F13962B}" dt="2020-03-10T20:57:12.390" v="72" actId="1076"/>
          <ac:picMkLst>
            <pc:docMk/>
            <pc:sldMk cId="257592988" sldId="271"/>
            <ac:picMk id="29" creationId="{3BD12CD9-6537-48B1-BEC0-43D306A57066}"/>
          </ac:picMkLst>
        </pc:picChg>
      </pc:sldChg>
      <pc:sldChg chg="addSp modSp">
        <pc:chgData name="LORNE, Amel" userId="1254fcda-6fcd-4a3e-8047-0e4feef244f1" providerId="ADAL" clId="{EDEE52F7-CAD6-44B4-BE1B-EEE15F13962B}" dt="2020-03-10T20:52:20.186" v="70" actId="1076"/>
        <pc:sldMkLst>
          <pc:docMk/>
          <pc:sldMk cId="3391734804" sldId="276"/>
        </pc:sldMkLst>
        <pc:picChg chg="add mod">
          <ac:chgData name="LORNE, Amel" userId="1254fcda-6fcd-4a3e-8047-0e4feef244f1" providerId="ADAL" clId="{EDEE52F7-CAD6-44B4-BE1B-EEE15F13962B}" dt="2020-03-10T20:52:20.186" v="70" actId="1076"/>
          <ac:picMkLst>
            <pc:docMk/>
            <pc:sldMk cId="3391734804" sldId="276"/>
            <ac:picMk id="24" creationId="{7AD21E27-B3F9-47C1-8E50-7CA1ABEBC7F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9B916-A42F-9948-9121-327FBE54CC0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40EE45D-8449-1C40-B5E9-B22E66BDE1A1}">
      <dgm:prSet custT="1"/>
      <dgm:spPr/>
      <dgm:t>
        <a:bodyPr/>
        <a:lstStyle/>
        <a:p>
          <a:r>
            <a:rPr lang="fr-FR" sz="2000" b="0" dirty="0">
              <a:solidFill>
                <a:srgbClr val="FF822F"/>
              </a:solidFill>
              <a:latin typeface="+mn-lt"/>
              <a:cs typeface="Calibri" panose="020F0502020204030204" pitchFamily="34" charset="0"/>
            </a:rPr>
            <a:t>HR</a:t>
          </a:r>
          <a:endParaRPr lang="fr-FR" sz="1600" b="0" dirty="0">
            <a:solidFill>
              <a:srgbClr val="FF822F"/>
            </a:solidFill>
            <a:latin typeface="+mn-lt"/>
          </a:endParaRPr>
        </a:p>
      </dgm:t>
    </dgm:pt>
    <dgm:pt modelId="{BA0F3D48-10D7-F241-AF69-79381BD2C9EF}" type="parTrans" cxnId="{8F2B9BCB-2B43-294E-8FD3-FC0B478755CE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155CE7EE-E365-2442-A23F-DA5325A56A43}" type="sibTrans" cxnId="{8F2B9BCB-2B43-294E-8FD3-FC0B478755CE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7BB32E95-12C2-DF45-99E0-A4010F2EF09C}">
      <dgm:prSet custT="1"/>
      <dgm:spPr/>
      <dgm:t>
        <a:bodyPr/>
        <a:lstStyle/>
        <a:p>
          <a:r>
            <a:rPr lang="fr-FR" sz="1600" b="0" dirty="0">
              <a:solidFill>
                <a:srgbClr val="FF822F"/>
              </a:solidFill>
              <a:latin typeface="+mn-lt"/>
            </a:rPr>
            <a:t>Texte</a:t>
          </a:r>
        </a:p>
      </dgm:t>
    </dgm:pt>
    <dgm:pt modelId="{2A5BBBAA-143C-1A4D-894F-6F506FC852D5}" type="parTrans" cxnId="{672A81B6-B7D2-3249-A83C-11FAF1E8A1BD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E3FF3FC2-2B97-7242-B9C4-0AB7B51B191A}" type="sibTrans" cxnId="{672A81B6-B7D2-3249-A83C-11FAF1E8A1BD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AE9648E7-F637-BB4F-89D2-5FD09AC3316B}">
      <dgm:prSet custT="1"/>
      <dgm:spPr/>
      <dgm:t>
        <a:bodyPr/>
        <a:lstStyle/>
        <a:p>
          <a:r>
            <a:rPr lang="fr-FR" sz="1600" b="0" dirty="0">
              <a:solidFill>
                <a:srgbClr val="FF822F"/>
              </a:solidFill>
              <a:latin typeface="+mn-lt"/>
            </a:rPr>
            <a:t>Texte</a:t>
          </a:r>
        </a:p>
      </dgm:t>
    </dgm:pt>
    <dgm:pt modelId="{57E2713E-0AAF-204C-9848-449DD4E05A2A}" type="parTrans" cxnId="{82D581C4-AC2E-F943-AD32-747337461FC2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5166B045-D29C-2947-87F4-2E462A808C5C}" type="sibTrans" cxnId="{82D581C4-AC2E-F943-AD32-747337461FC2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F14EDD44-D240-694A-9441-4924C9B2B047}">
      <dgm:prSet custT="1"/>
      <dgm:spPr/>
      <dgm:t>
        <a:bodyPr/>
        <a:lstStyle/>
        <a:p>
          <a:r>
            <a:rPr lang="fr-FR" sz="1600" b="0" dirty="0">
              <a:solidFill>
                <a:srgbClr val="FF822F"/>
              </a:solidFill>
              <a:latin typeface="+mn-lt"/>
            </a:rPr>
            <a:t>Finance</a:t>
          </a:r>
        </a:p>
      </dgm:t>
    </dgm:pt>
    <dgm:pt modelId="{165A8B0A-9F21-0A42-8D19-3455F4B594FB}" type="parTrans" cxnId="{B55EC38D-BEB7-2142-99B0-2ADDEF183342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73F4AA9B-EF90-894C-95F1-1BCCB4EFD15C}" type="sibTrans" cxnId="{B55EC38D-BEB7-2142-99B0-2ADDEF183342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641A6949-9186-3F48-BC15-1B35CDC9675F}">
      <dgm:prSet custT="1"/>
      <dgm:spPr/>
      <dgm:t>
        <a:bodyPr/>
        <a:lstStyle/>
        <a:p>
          <a:r>
            <a:rPr lang="fr-FR" sz="1600" b="0" dirty="0">
              <a:solidFill>
                <a:srgbClr val="FF822F"/>
              </a:solidFill>
              <a:latin typeface="+mn-lt"/>
            </a:rPr>
            <a:t>Texte</a:t>
          </a:r>
        </a:p>
      </dgm:t>
    </dgm:pt>
    <dgm:pt modelId="{12850F15-8970-0F48-9453-FF74CB6C6DB6}" type="parTrans" cxnId="{D7352320-0EB5-B641-A3EA-41BD3DB2FBEA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B4F84E81-4C58-4846-B4CC-CE4F9D0E4534}" type="sibTrans" cxnId="{D7352320-0EB5-B641-A3EA-41BD3DB2FBEA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1B117027-6982-9A46-BB8B-6B640E1CB02B}">
      <dgm:prSet custT="1"/>
      <dgm:spPr/>
      <dgm:t>
        <a:bodyPr/>
        <a:lstStyle/>
        <a:p>
          <a:r>
            <a:rPr lang="fr-FR" sz="1600" b="0" dirty="0">
              <a:solidFill>
                <a:srgbClr val="FF822F"/>
              </a:solidFill>
              <a:latin typeface="+mn-lt"/>
            </a:rPr>
            <a:t>Texte</a:t>
          </a:r>
        </a:p>
      </dgm:t>
    </dgm:pt>
    <dgm:pt modelId="{49B2F18D-8B0A-FE4C-8746-92A0293CCB83}" type="parTrans" cxnId="{E00A7AA4-803E-3340-AA3F-FD906B88BA10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4600C9B3-C982-F64A-AF6A-D8D4906F377A}" type="sibTrans" cxnId="{E00A7AA4-803E-3340-AA3F-FD906B88BA10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29286610-435F-E243-BA66-A44BA12C09DB}">
      <dgm:prSet custT="1"/>
      <dgm:spPr/>
      <dgm:t>
        <a:bodyPr/>
        <a:lstStyle/>
        <a:p>
          <a:r>
            <a:rPr lang="fr-FR" sz="1600" b="0" dirty="0">
              <a:solidFill>
                <a:srgbClr val="FF822F"/>
              </a:solidFill>
              <a:latin typeface="+mn-lt"/>
            </a:rPr>
            <a:t>Texte</a:t>
          </a:r>
        </a:p>
      </dgm:t>
    </dgm:pt>
    <dgm:pt modelId="{321AD825-3466-4C49-B032-D4DE5D267AE4}" type="parTrans" cxnId="{F6D0AC83-4B50-0740-BB78-F95DD501E281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4F85D968-BD31-0F40-928F-0B9D0A1DAF98}" type="sibTrans" cxnId="{F6D0AC83-4B50-0740-BB78-F95DD501E281}">
      <dgm:prSet/>
      <dgm:spPr/>
      <dgm:t>
        <a:bodyPr/>
        <a:lstStyle/>
        <a:p>
          <a:endParaRPr lang="fr-FR" sz="1600" b="0">
            <a:solidFill>
              <a:srgbClr val="FF822F"/>
            </a:solidFill>
            <a:latin typeface="+mn-lt"/>
          </a:endParaRPr>
        </a:p>
      </dgm:t>
    </dgm:pt>
    <dgm:pt modelId="{720CAB15-16EF-4743-80D2-5C243F0118C9}" type="pres">
      <dgm:prSet presAssocID="{EF39B916-A42F-9948-9121-327FBE54CC0E}" presName="compositeShape" presStyleCnt="0">
        <dgm:presLayoutVars>
          <dgm:chMax val="7"/>
          <dgm:dir/>
          <dgm:resizeHandles val="exact"/>
        </dgm:presLayoutVars>
      </dgm:prSet>
      <dgm:spPr/>
    </dgm:pt>
    <dgm:pt modelId="{239D1DEF-1FA2-9748-802A-22BFBDC58BC0}" type="pres">
      <dgm:prSet presAssocID="{940EE45D-8449-1C40-B5E9-B22E66BDE1A1}" presName="circ1" presStyleLbl="vennNode1" presStyleIdx="0" presStyleCnt="7"/>
      <dgm:spPr>
        <a:solidFill>
          <a:srgbClr val="FF822F">
            <a:alpha val="50000"/>
          </a:srgbClr>
        </a:solidFill>
      </dgm:spPr>
    </dgm:pt>
    <dgm:pt modelId="{A395660E-46EC-784D-82A0-8C8425544DE0}" type="pres">
      <dgm:prSet presAssocID="{940EE45D-8449-1C40-B5E9-B22E66BDE1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246596-122E-2447-B270-6F5080A42FAD}" type="pres">
      <dgm:prSet presAssocID="{F14EDD44-D240-694A-9441-4924C9B2B047}" presName="circ2" presStyleLbl="vennNode1" presStyleIdx="1" presStyleCnt="7"/>
      <dgm:spPr>
        <a:solidFill>
          <a:srgbClr val="FF822F">
            <a:alpha val="50000"/>
          </a:srgbClr>
        </a:solidFill>
      </dgm:spPr>
    </dgm:pt>
    <dgm:pt modelId="{A3FA31B7-5410-BD49-8629-55931018DE2B}" type="pres">
      <dgm:prSet presAssocID="{F14EDD44-D240-694A-9441-4924C9B2B04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C460A62-073B-D447-9092-58830B8466B4}" type="pres">
      <dgm:prSet presAssocID="{641A6949-9186-3F48-BC15-1B35CDC9675F}" presName="circ3" presStyleLbl="vennNode1" presStyleIdx="2" presStyleCnt="7"/>
      <dgm:spPr>
        <a:solidFill>
          <a:srgbClr val="FF822F">
            <a:alpha val="50000"/>
          </a:srgbClr>
        </a:solidFill>
      </dgm:spPr>
    </dgm:pt>
    <dgm:pt modelId="{67FA6C15-C6CD-8642-A118-504011ECE993}" type="pres">
      <dgm:prSet presAssocID="{641A6949-9186-3F48-BC15-1B35CDC9675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3C4955B-11CB-8641-8ACA-36280F0A8981}" type="pres">
      <dgm:prSet presAssocID="{1B117027-6982-9A46-BB8B-6B640E1CB02B}" presName="circ4" presStyleLbl="vennNode1" presStyleIdx="3" presStyleCnt="7"/>
      <dgm:spPr>
        <a:solidFill>
          <a:srgbClr val="FF822F">
            <a:alpha val="50000"/>
          </a:srgbClr>
        </a:solidFill>
      </dgm:spPr>
    </dgm:pt>
    <dgm:pt modelId="{40974382-AEBF-884C-88BF-EBF2CB524558}" type="pres">
      <dgm:prSet presAssocID="{1B117027-6982-9A46-BB8B-6B640E1CB02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0CF9F8-D2AA-8A42-87A8-B26AA5A08207}" type="pres">
      <dgm:prSet presAssocID="{29286610-435F-E243-BA66-A44BA12C09DB}" presName="circ5" presStyleLbl="vennNode1" presStyleIdx="4" presStyleCnt="7"/>
      <dgm:spPr>
        <a:solidFill>
          <a:srgbClr val="FF822F">
            <a:alpha val="50000"/>
          </a:srgbClr>
        </a:solidFill>
      </dgm:spPr>
    </dgm:pt>
    <dgm:pt modelId="{55620183-CFC1-BA47-A004-F81B3B4DBE5D}" type="pres">
      <dgm:prSet presAssocID="{29286610-435F-E243-BA66-A44BA12C09D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8360820-655D-A84C-89A2-5F285E4C01EF}" type="pres">
      <dgm:prSet presAssocID="{7BB32E95-12C2-DF45-99E0-A4010F2EF09C}" presName="circ6" presStyleLbl="vennNode1" presStyleIdx="5" presStyleCnt="7"/>
      <dgm:spPr>
        <a:solidFill>
          <a:srgbClr val="FF822F">
            <a:alpha val="50000"/>
          </a:srgbClr>
        </a:solidFill>
      </dgm:spPr>
    </dgm:pt>
    <dgm:pt modelId="{AD5A8548-A147-AE47-9DEE-AA2A162A00E4}" type="pres">
      <dgm:prSet presAssocID="{7BB32E95-12C2-DF45-99E0-A4010F2EF09C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E91EC0-EF53-A647-A543-18818C9977C7}" type="pres">
      <dgm:prSet presAssocID="{AE9648E7-F637-BB4F-89D2-5FD09AC3316B}" presName="circ7" presStyleLbl="vennNode1" presStyleIdx="6" presStyleCnt="7"/>
      <dgm:spPr>
        <a:solidFill>
          <a:srgbClr val="FF822F">
            <a:alpha val="50000"/>
          </a:srgbClr>
        </a:solidFill>
      </dgm:spPr>
    </dgm:pt>
    <dgm:pt modelId="{4CF96F42-E7EC-0843-9C23-BA9E15519445}" type="pres">
      <dgm:prSet presAssocID="{AE9648E7-F637-BB4F-89D2-5FD09AC3316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C142010-E333-2149-B176-F3BEA7A82D87}" type="presOf" srcId="{EF39B916-A42F-9948-9121-327FBE54CC0E}" destId="{720CAB15-16EF-4743-80D2-5C243F0118C9}" srcOrd="0" destOrd="0" presId="urn:microsoft.com/office/officeart/2005/8/layout/venn1"/>
    <dgm:cxn modelId="{D7352320-0EB5-B641-A3EA-41BD3DB2FBEA}" srcId="{EF39B916-A42F-9948-9121-327FBE54CC0E}" destId="{641A6949-9186-3F48-BC15-1B35CDC9675F}" srcOrd="2" destOrd="0" parTransId="{12850F15-8970-0F48-9453-FF74CB6C6DB6}" sibTransId="{B4F84E81-4C58-4846-B4CC-CE4F9D0E4534}"/>
    <dgm:cxn modelId="{EA7F9529-F50B-6F4D-A37B-84292D0BAA85}" type="presOf" srcId="{29286610-435F-E243-BA66-A44BA12C09DB}" destId="{55620183-CFC1-BA47-A004-F81B3B4DBE5D}" srcOrd="0" destOrd="0" presId="urn:microsoft.com/office/officeart/2005/8/layout/venn1"/>
    <dgm:cxn modelId="{9919FF73-E229-C849-99D1-FFFD4CAB5129}" type="presOf" srcId="{F14EDD44-D240-694A-9441-4924C9B2B047}" destId="{A3FA31B7-5410-BD49-8629-55931018DE2B}" srcOrd="0" destOrd="0" presId="urn:microsoft.com/office/officeart/2005/8/layout/venn1"/>
    <dgm:cxn modelId="{F6D0AC83-4B50-0740-BB78-F95DD501E281}" srcId="{EF39B916-A42F-9948-9121-327FBE54CC0E}" destId="{29286610-435F-E243-BA66-A44BA12C09DB}" srcOrd="4" destOrd="0" parTransId="{321AD825-3466-4C49-B032-D4DE5D267AE4}" sibTransId="{4F85D968-BD31-0F40-928F-0B9D0A1DAF98}"/>
    <dgm:cxn modelId="{B55EC38D-BEB7-2142-99B0-2ADDEF183342}" srcId="{EF39B916-A42F-9948-9121-327FBE54CC0E}" destId="{F14EDD44-D240-694A-9441-4924C9B2B047}" srcOrd="1" destOrd="0" parTransId="{165A8B0A-9F21-0A42-8D19-3455F4B594FB}" sibTransId="{73F4AA9B-EF90-894C-95F1-1BCCB4EFD15C}"/>
    <dgm:cxn modelId="{E00A7AA4-803E-3340-AA3F-FD906B88BA10}" srcId="{EF39B916-A42F-9948-9121-327FBE54CC0E}" destId="{1B117027-6982-9A46-BB8B-6B640E1CB02B}" srcOrd="3" destOrd="0" parTransId="{49B2F18D-8B0A-FE4C-8746-92A0293CCB83}" sibTransId="{4600C9B3-C982-F64A-AF6A-D8D4906F377A}"/>
    <dgm:cxn modelId="{672A81B6-B7D2-3249-A83C-11FAF1E8A1BD}" srcId="{EF39B916-A42F-9948-9121-327FBE54CC0E}" destId="{7BB32E95-12C2-DF45-99E0-A4010F2EF09C}" srcOrd="5" destOrd="0" parTransId="{2A5BBBAA-143C-1A4D-894F-6F506FC852D5}" sibTransId="{E3FF3FC2-2B97-7242-B9C4-0AB7B51B191A}"/>
    <dgm:cxn modelId="{827AE5C1-2C22-444F-BC37-B1004ADA9769}" type="presOf" srcId="{AE9648E7-F637-BB4F-89D2-5FD09AC3316B}" destId="{4CF96F42-E7EC-0843-9C23-BA9E15519445}" srcOrd="0" destOrd="0" presId="urn:microsoft.com/office/officeart/2005/8/layout/venn1"/>
    <dgm:cxn modelId="{82D581C4-AC2E-F943-AD32-747337461FC2}" srcId="{EF39B916-A42F-9948-9121-327FBE54CC0E}" destId="{AE9648E7-F637-BB4F-89D2-5FD09AC3316B}" srcOrd="6" destOrd="0" parTransId="{57E2713E-0AAF-204C-9848-449DD4E05A2A}" sibTransId="{5166B045-D29C-2947-87F4-2E462A808C5C}"/>
    <dgm:cxn modelId="{0DDF97C9-9EB6-4949-8028-3D41733D2812}" type="presOf" srcId="{641A6949-9186-3F48-BC15-1B35CDC9675F}" destId="{67FA6C15-C6CD-8642-A118-504011ECE993}" srcOrd="0" destOrd="0" presId="urn:microsoft.com/office/officeart/2005/8/layout/venn1"/>
    <dgm:cxn modelId="{8F2B9BCB-2B43-294E-8FD3-FC0B478755CE}" srcId="{EF39B916-A42F-9948-9121-327FBE54CC0E}" destId="{940EE45D-8449-1C40-B5E9-B22E66BDE1A1}" srcOrd="0" destOrd="0" parTransId="{BA0F3D48-10D7-F241-AF69-79381BD2C9EF}" sibTransId="{155CE7EE-E365-2442-A23F-DA5325A56A43}"/>
    <dgm:cxn modelId="{21F6BAD1-A9DE-E349-98DE-C3F9B8F7F224}" type="presOf" srcId="{7BB32E95-12C2-DF45-99E0-A4010F2EF09C}" destId="{AD5A8548-A147-AE47-9DEE-AA2A162A00E4}" srcOrd="0" destOrd="0" presId="urn:microsoft.com/office/officeart/2005/8/layout/venn1"/>
    <dgm:cxn modelId="{6325F7D7-7121-3045-BC90-46C0A744B297}" type="presOf" srcId="{940EE45D-8449-1C40-B5E9-B22E66BDE1A1}" destId="{A395660E-46EC-784D-82A0-8C8425544DE0}" srcOrd="0" destOrd="0" presId="urn:microsoft.com/office/officeart/2005/8/layout/venn1"/>
    <dgm:cxn modelId="{9ED432FF-6FA2-E746-97AF-A00F811901B9}" type="presOf" srcId="{1B117027-6982-9A46-BB8B-6B640E1CB02B}" destId="{40974382-AEBF-884C-88BF-EBF2CB524558}" srcOrd="0" destOrd="0" presId="urn:microsoft.com/office/officeart/2005/8/layout/venn1"/>
    <dgm:cxn modelId="{A0AD5FE5-F7CC-A84E-BF66-83B12A72E964}" type="presParOf" srcId="{720CAB15-16EF-4743-80D2-5C243F0118C9}" destId="{239D1DEF-1FA2-9748-802A-22BFBDC58BC0}" srcOrd="0" destOrd="0" presId="urn:microsoft.com/office/officeart/2005/8/layout/venn1"/>
    <dgm:cxn modelId="{90478EE8-6102-4447-A15F-303A38E3B507}" type="presParOf" srcId="{720CAB15-16EF-4743-80D2-5C243F0118C9}" destId="{A395660E-46EC-784D-82A0-8C8425544DE0}" srcOrd="1" destOrd="0" presId="urn:microsoft.com/office/officeart/2005/8/layout/venn1"/>
    <dgm:cxn modelId="{648E28CC-F1A7-7A42-8F66-1EA81E2D3FD2}" type="presParOf" srcId="{720CAB15-16EF-4743-80D2-5C243F0118C9}" destId="{99246596-122E-2447-B270-6F5080A42FAD}" srcOrd="2" destOrd="0" presId="urn:microsoft.com/office/officeart/2005/8/layout/venn1"/>
    <dgm:cxn modelId="{AFE86593-B1EE-DF47-A471-E78EF2FE5A3A}" type="presParOf" srcId="{720CAB15-16EF-4743-80D2-5C243F0118C9}" destId="{A3FA31B7-5410-BD49-8629-55931018DE2B}" srcOrd="3" destOrd="0" presId="urn:microsoft.com/office/officeart/2005/8/layout/venn1"/>
    <dgm:cxn modelId="{840AC38D-7A42-EA43-A43F-73A835D1FDE1}" type="presParOf" srcId="{720CAB15-16EF-4743-80D2-5C243F0118C9}" destId="{7C460A62-073B-D447-9092-58830B8466B4}" srcOrd="4" destOrd="0" presId="urn:microsoft.com/office/officeart/2005/8/layout/venn1"/>
    <dgm:cxn modelId="{4B24C57C-9A87-2741-AE20-1E07E8E9E556}" type="presParOf" srcId="{720CAB15-16EF-4743-80D2-5C243F0118C9}" destId="{67FA6C15-C6CD-8642-A118-504011ECE993}" srcOrd="5" destOrd="0" presId="urn:microsoft.com/office/officeart/2005/8/layout/venn1"/>
    <dgm:cxn modelId="{B2A86BAD-ACE9-0F4D-8CC5-A45B9B08F9C5}" type="presParOf" srcId="{720CAB15-16EF-4743-80D2-5C243F0118C9}" destId="{B3C4955B-11CB-8641-8ACA-36280F0A8981}" srcOrd="6" destOrd="0" presId="urn:microsoft.com/office/officeart/2005/8/layout/venn1"/>
    <dgm:cxn modelId="{137FE50D-31DC-044D-9DE9-0E09E731E41B}" type="presParOf" srcId="{720CAB15-16EF-4743-80D2-5C243F0118C9}" destId="{40974382-AEBF-884C-88BF-EBF2CB524558}" srcOrd="7" destOrd="0" presId="urn:microsoft.com/office/officeart/2005/8/layout/venn1"/>
    <dgm:cxn modelId="{905F083F-2FC2-504C-8942-68831D039B8B}" type="presParOf" srcId="{720CAB15-16EF-4743-80D2-5C243F0118C9}" destId="{CA0CF9F8-D2AA-8A42-87A8-B26AA5A08207}" srcOrd="8" destOrd="0" presId="urn:microsoft.com/office/officeart/2005/8/layout/venn1"/>
    <dgm:cxn modelId="{EFE3B9DF-BF6B-354E-88D6-F8D9BF44BEB9}" type="presParOf" srcId="{720CAB15-16EF-4743-80D2-5C243F0118C9}" destId="{55620183-CFC1-BA47-A004-F81B3B4DBE5D}" srcOrd="9" destOrd="0" presId="urn:microsoft.com/office/officeart/2005/8/layout/venn1"/>
    <dgm:cxn modelId="{8BD3924B-F8B3-5D49-94E8-D9B477B9AC51}" type="presParOf" srcId="{720CAB15-16EF-4743-80D2-5C243F0118C9}" destId="{68360820-655D-A84C-89A2-5F285E4C01EF}" srcOrd="10" destOrd="0" presId="urn:microsoft.com/office/officeart/2005/8/layout/venn1"/>
    <dgm:cxn modelId="{10A1186C-96C5-6A43-960B-F63E6FADE426}" type="presParOf" srcId="{720CAB15-16EF-4743-80D2-5C243F0118C9}" destId="{AD5A8548-A147-AE47-9DEE-AA2A162A00E4}" srcOrd="11" destOrd="0" presId="urn:microsoft.com/office/officeart/2005/8/layout/venn1"/>
    <dgm:cxn modelId="{366A7037-F575-6543-8483-112D90332BD8}" type="presParOf" srcId="{720CAB15-16EF-4743-80D2-5C243F0118C9}" destId="{53E91EC0-EF53-A647-A543-18818C9977C7}" srcOrd="12" destOrd="0" presId="urn:microsoft.com/office/officeart/2005/8/layout/venn1"/>
    <dgm:cxn modelId="{26A0516E-2276-5243-A821-185DB18A67BA}" type="presParOf" srcId="{720CAB15-16EF-4743-80D2-5C243F0118C9}" destId="{4CF96F42-E7EC-0843-9C23-BA9E15519445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D1DEF-1FA2-9748-802A-22BFBDC58BC0}">
      <dsp:nvSpPr>
        <dsp:cNvPr id="0" name=""/>
        <dsp:cNvSpPr/>
      </dsp:nvSpPr>
      <dsp:spPr>
        <a:xfrm>
          <a:off x="2168325" y="1343993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95660E-46EC-784D-82A0-8C8425544DE0}">
      <dsp:nvSpPr>
        <dsp:cNvPr id="0" name=""/>
        <dsp:cNvSpPr/>
      </dsp:nvSpPr>
      <dsp:spPr>
        <a:xfrm>
          <a:off x="2068468" y="274987"/>
          <a:ext cx="1569183" cy="83975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>
              <a:solidFill>
                <a:srgbClr val="FF822F"/>
              </a:solidFill>
              <a:latin typeface="+mn-lt"/>
              <a:cs typeface="Calibri" panose="020F0502020204030204" pitchFamily="34" charset="0"/>
            </a:rPr>
            <a:t>HR</a:t>
          </a:r>
          <a:endParaRPr lang="fr-FR" sz="1600" b="0" kern="1200" dirty="0">
            <a:solidFill>
              <a:srgbClr val="FF822F"/>
            </a:solidFill>
            <a:latin typeface="+mn-lt"/>
          </a:endParaRPr>
        </a:p>
      </dsp:txBody>
      <dsp:txXfrm>
        <a:off x="2068468" y="274987"/>
        <a:ext cx="1569183" cy="839752"/>
      </dsp:txXfrm>
    </dsp:sp>
    <dsp:sp modelId="{99246596-122E-2447-B270-6F5080A42FAD}">
      <dsp:nvSpPr>
        <dsp:cNvPr id="0" name=""/>
        <dsp:cNvSpPr/>
      </dsp:nvSpPr>
      <dsp:spPr>
        <a:xfrm>
          <a:off x="2570036" y="1537136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FA31B7-5410-BD49-8629-55931018DE2B}">
      <dsp:nvSpPr>
        <dsp:cNvPr id="0" name=""/>
        <dsp:cNvSpPr/>
      </dsp:nvSpPr>
      <dsp:spPr>
        <a:xfrm>
          <a:off x="4108407" y="1072752"/>
          <a:ext cx="1483591" cy="9237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rgbClr val="FF822F"/>
              </a:solidFill>
              <a:latin typeface="+mn-lt"/>
            </a:rPr>
            <a:t>Finance</a:t>
          </a:r>
        </a:p>
      </dsp:txBody>
      <dsp:txXfrm>
        <a:off x="4108407" y="1072752"/>
        <a:ext cx="1483591" cy="923728"/>
      </dsp:txXfrm>
    </dsp:sp>
    <dsp:sp modelId="{7C460A62-073B-D447-9092-58830B8466B4}">
      <dsp:nvSpPr>
        <dsp:cNvPr id="0" name=""/>
        <dsp:cNvSpPr/>
      </dsp:nvSpPr>
      <dsp:spPr>
        <a:xfrm>
          <a:off x="2668752" y="1971708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FA6C15-C6CD-8642-A118-504011ECE993}">
      <dsp:nvSpPr>
        <dsp:cNvPr id="0" name=""/>
        <dsp:cNvSpPr/>
      </dsp:nvSpPr>
      <dsp:spPr>
        <a:xfrm>
          <a:off x="4251060" y="2248407"/>
          <a:ext cx="1455060" cy="98670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rgbClr val="FF822F"/>
              </a:solidFill>
              <a:latin typeface="+mn-lt"/>
            </a:rPr>
            <a:t>Texte</a:t>
          </a:r>
        </a:p>
      </dsp:txBody>
      <dsp:txXfrm>
        <a:off x="4251060" y="2248407"/>
        <a:ext cx="1455060" cy="986709"/>
      </dsp:txXfrm>
    </dsp:sp>
    <dsp:sp modelId="{B3C4955B-11CB-8641-8ACA-36280F0A8981}">
      <dsp:nvSpPr>
        <dsp:cNvPr id="0" name=""/>
        <dsp:cNvSpPr/>
      </dsp:nvSpPr>
      <dsp:spPr>
        <a:xfrm>
          <a:off x="2390864" y="2320205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0974382-AEBF-884C-88BF-EBF2CB524558}">
      <dsp:nvSpPr>
        <dsp:cNvPr id="0" name=""/>
        <dsp:cNvSpPr/>
      </dsp:nvSpPr>
      <dsp:spPr>
        <a:xfrm>
          <a:off x="3623386" y="3571017"/>
          <a:ext cx="1569183" cy="9027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rgbClr val="FF822F"/>
              </a:solidFill>
              <a:latin typeface="+mn-lt"/>
            </a:rPr>
            <a:t>Texte</a:t>
          </a:r>
        </a:p>
      </dsp:txBody>
      <dsp:txXfrm>
        <a:off x="3623386" y="3571017"/>
        <a:ext cx="1569183" cy="902734"/>
      </dsp:txXfrm>
    </dsp:sp>
    <dsp:sp modelId="{CA0CF9F8-D2AA-8A42-87A8-B26AA5A08207}">
      <dsp:nvSpPr>
        <dsp:cNvPr id="0" name=""/>
        <dsp:cNvSpPr/>
      </dsp:nvSpPr>
      <dsp:spPr>
        <a:xfrm>
          <a:off x="1945787" y="2320205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620183-CFC1-BA47-A004-F81B3B4DBE5D}">
      <dsp:nvSpPr>
        <dsp:cNvPr id="0" name=""/>
        <dsp:cNvSpPr/>
      </dsp:nvSpPr>
      <dsp:spPr>
        <a:xfrm>
          <a:off x="513550" y="3571017"/>
          <a:ext cx="1569183" cy="9027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rgbClr val="FF822F"/>
              </a:solidFill>
              <a:latin typeface="+mn-lt"/>
            </a:rPr>
            <a:t>Texte</a:t>
          </a:r>
        </a:p>
      </dsp:txBody>
      <dsp:txXfrm>
        <a:off x="513550" y="3571017"/>
        <a:ext cx="1569183" cy="902734"/>
      </dsp:txXfrm>
    </dsp:sp>
    <dsp:sp modelId="{68360820-655D-A84C-89A2-5F285E4C01EF}">
      <dsp:nvSpPr>
        <dsp:cNvPr id="0" name=""/>
        <dsp:cNvSpPr/>
      </dsp:nvSpPr>
      <dsp:spPr>
        <a:xfrm>
          <a:off x="1667899" y="1971708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D5A8548-A147-AE47-9DEE-AA2A162A00E4}">
      <dsp:nvSpPr>
        <dsp:cNvPr id="0" name=""/>
        <dsp:cNvSpPr/>
      </dsp:nvSpPr>
      <dsp:spPr>
        <a:xfrm>
          <a:off x="0" y="2248407"/>
          <a:ext cx="1455060" cy="98670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rgbClr val="FF822F"/>
              </a:solidFill>
              <a:latin typeface="+mn-lt"/>
            </a:rPr>
            <a:t>Texte</a:t>
          </a:r>
        </a:p>
      </dsp:txBody>
      <dsp:txXfrm>
        <a:off x="0" y="2248407"/>
        <a:ext cx="1455060" cy="986709"/>
      </dsp:txXfrm>
    </dsp:sp>
    <dsp:sp modelId="{53E91EC0-EF53-A647-A543-18818C9977C7}">
      <dsp:nvSpPr>
        <dsp:cNvPr id="0" name=""/>
        <dsp:cNvSpPr/>
      </dsp:nvSpPr>
      <dsp:spPr>
        <a:xfrm>
          <a:off x="1766615" y="1537136"/>
          <a:ext cx="1369469" cy="1369636"/>
        </a:xfrm>
        <a:prstGeom prst="ellipse">
          <a:avLst/>
        </a:prstGeom>
        <a:solidFill>
          <a:srgbClr val="FF822F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CF96F42-E7EC-0843-9C23-BA9E15519445}">
      <dsp:nvSpPr>
        <dsp:cNvPr id="0" name=""/>
        <dsp:cNvSpPr/>
      </dsp:nvSpPr>
      <dsp:spPr>
        <a:xfrm>
          <a:off x="114122" y="1072752"/>
          <a:ext cx="1483591" cy="92372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rgbClr val="FF822F"/>
              </a:solidFill>
              <a:latin typeface="+mn-lt"/>
            </a:rPr>
            <a:t>Texte</a:t>
          </a:r>
        </a:p>
      </dsp:txBody>
      <dsp:txXfrm>
        <a:off x="114122" y="1072752"/>
        <a:ext cx="1483591" cy="92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shape xmlns:r="http://schemas.openxmlformats.org/officeDocument/2006/relationships" r:blip="">
      <dgm:adjLst/>
    </dgm:shape>
    <dgm:presOf/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8592B-874F-3D4D-B42A-20B2A5E28AED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16381-8513-CC40-B780-113EB83641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57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6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38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1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 attente nuage de mots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83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/>
              <a:t>Second à retravailler  (7 fonctions)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03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Transfo :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16381-8513-CC40-B780-113EB83641E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0227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90BCB-E237-1A4B-9CA5-B967C89F6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3F07C6-9F8E-724B-909E-17FF6868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A12D1-01A6-FA4A-A46E-E021F64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71E1-EE1B-364E-B399-1FAF46DA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A835C-5A6D-564C-88A1-13F4CC0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98D0C-9A41-0F4E-A7F0-5E046648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F24237-2183-614C-BB06-49500528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A9791F-88EA-C144-B116-226F47C0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EFA03-AC50-A54C-9B76-96DD950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C8D082-34EC-8B43-9F44-E2E66609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AE3E49-116D-3242-8370-3C189869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9E7DE-841D-4946-9D54-A6AA54EAF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286B4-9BA5-F346-B474-75E370FC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DF53D-8B19-E249-ABE4-61D03927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534B0-ABE2-8148-9B94-0DC52DC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8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F7EBD-1284-9542-A50A-3B52C3CA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D1227-60E2-FF49-9941-37A101E0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C37D5-ACAC-354B-A01E-693668D4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77EEE-DE7F-A845-874D-96740B91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D72FA-C21F-764B-937D-8F3C22C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9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22B4-DE39-1347-B27A-541BBA13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B3FEA-1608-D845-9E7E-B4583CC0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3ED8-5786-B34D-8492-265630C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DE168-F2F1-084B-8E32-AE12821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412E6-F1D9-A545-B274-AD90C289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1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D0C8B-2BAA-8F4B-B3D9-CAF0B7C1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D530A-D22C-AC4B-AE58-CA0CA4A5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AAB5B6-821B-634E-AAC7-955F2A58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CDB3-AC2D-D34B-999F-13EAF1B7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AC5B3-3E2A-E14F-9307-DC58EEF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17CA3-3233-E144-B502-07C37D49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3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392DC-10B9-7F42-AA76-63A91DEB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B0463-508F-844D-BA20-F37D08E4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DCD26-5E2A-0648-818B-A3584A1F2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F05D-ED22-C142-88B1-7A6A10EB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7E62BC-A73E-2D4B-9114-91B2578F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E27812-62EA-2543-8018-ACB7634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7D9038-0DF8-CE4D-A3A4-4DBD6A6C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0A4BF8-1884-2E49-9FB1-ABEB54E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4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3AA7E-9E99-2442-87B2-B8813205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9BD03-6FDC-7E48-9179-E9A7B2BD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210B6-1CD4-8D41-87AE-E7996F08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6C840E-AF1B-2F48-B359-C9730722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2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D80A20-3FF4-9D40-8BBC-3701AE32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F808B4-144E-6348-AA0E-F28E263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17F3F-313A-A44B-BE85-9CCFAB73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3BE36-0837-ED46-BF34-7E4FDC3E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3856D-3FE8-1140-ABE0-9196B0FFA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C8D63-D8A6-E247-A081-118E2BF8F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EEC788-F233-6041-9AAD-5AF56DBD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0BAEA-3392-594F-94B8-C7E0EF1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F585CA-3651-254B-BD39-1856AF3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8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DA117-AD39-1748-A75A-CA1E3C3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C8088D-C6D1-0A4C-976B-A2AD1A1EA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D6F0F0-3B2B-AC41-A057-AE44EC11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87F766-74B1-BE4F-87BF-83236E48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D747F7-8A67-7F4F-81BA-9C763C57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D595E-4A1B-0348-9D29-20FA82D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226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11CAF5-F4B0-A54E-9389-D24B781D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BD539-464B-384C-829B-8496660B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30977-A4FF-804C-AB3D-1CA8F350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2D68-98EA-9340-ABD1-F07F59F26815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2C954-ED2A-E543-B8B0-BA5E79D38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27FC3-DDF5-F84E-BEEE-7AB78F23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42C6-F2F5-E746-A825-B2237F6E35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11.xml.rels><?xml version="1.0" encoding="UTF-8" standalone="yes"?><Relationships xmlns="http://schemas.openxmlformats.org/package/2006/relationships"><Relationship Id="rId8" Type="http://schemas.openxmlformats.org/officeDocument/2006/relationships/image" Target="../media/image85.svg"/><Relationship Id="rId13" Type="http://schemas.openxmlformats.org/officeDocument/2006/relationships/image" Target="../media/image90.png"/><Relationship Id="rId3" Type="http://schemas.openxmlformats.org/officeDocument/2006/relationships/image" Target="../media/image16.png"/><Relationship Id="rId7" Type="http://schemas.openxmlformats.org/officeDocument/2006/relationships/image" Target="../media/image84.png"/><Relationship Id="rId12" Type="http://schemas.openxmlformats.org/officeDocument/2006/relationships/image" Target="../media/image8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11" Type="http://schemas.openxmlformats.org/officeDocument/2006/relationships/image" Target="../media/image88.png"/><Relationship Id="rId5" Type="http://schemas.openxmlformats.org/officeDocument/2006/relationships/image" Target="../media/image55.png"/><Relationship Id="rId15" Type="http://schemas.openxmlformats.org/officeDocument/2006/relationships/image" Target="../media/image92.png"/><Relationship Id="rId10" Type="http://schemas.openxmlformats.org/officeDocument/2006/relationships/image" Target="../media/image87.svg"/><Relationship Id="rId4" Type="http://schemas.openxmlformats.org/officeDocument/2006/relationships/image" Target="../media/image62.sv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2.xml.rels><?xml version="1.0" encoding="UTF-8" standalone="yes"?>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svg"/><Relationship Id="rId3" Type="http://schemas.openxmlformats.org/officeDocument/2006/relationships/image" Target="../media/image94.svg"/><Relationship Id="rId7" Type="http://schemas.openxmlformats.org/officeDocument/2006/relationships/image" Target="../media/image98.sv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svg"/><Relationship Id="rId5" Type="http://schemas.openxmlformats.org/officeDocument/2006/relationships/image" Target="../media/image96.sv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svg"/></Relationships>
</file>

<file path=ppt/slides/_rels/slide2.xml.rels><?xml version="1.0" encoding="UTF-8" standalone="yes"?>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emf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4.xml.rels><?xml version="1.0" encoding="UTF-8" standalone="yes"?>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30.jpeg"/><Relationship Id="rId7" Type="http://schemas.openxmlformats.org/officeDocument/2006/relationships/image" Target="../media/image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31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5.xml.rels><?xml version="1.0" encoding="UTF-8" standalone="yes"?>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svg"/><Relationship Id="rId3" Type="http://schemas.openxmlformats.org/officeDocument/2006/relationships/image" Target="../media/image45.jpeg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16.png"/><Relationship Id="rId9" Type="http://schemas.openxmlformats.org/officeDocument/2006/relationships/image" Target="../media/image50.svg"/><Relationship Id="rId14" Type="http://schemas.openxmlformats.org/officeDocument/2006/relationships/image" Target="../media/image55.png"/></Relationships>
</file>

<file path=ppt/slides/_rels/slide6.xml.rels><?xml version="1.0" encoding="UTF-8" standalone="yes"?>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7.xml.rels><?xml version="1.0" encoding="UTF-8" standalone="yes"?>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slides/_rels/slide8.xml.rels><?xml version="1.0" encoding="UTF-8" standalone="yes"?>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6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svg"/><Relationship Id="rId11" Type="http://schemas.microsoft.com/office/2007/relationships/diagramDrawing" Target="../diagrams/drawing1.xml"/><Relationship Id="rId5" Type="http://schemas.openxmlformats.org/officeDocument/2006/relationships/image" Target="../media/image71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62.svg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1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12" Type="http://schemas.openxmlformats.org/officeDocument/2006/relationships/image" Target="../media/image81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0.png"/><Relationship Id="rId5" Type="http://schemas.openxmlformats.org/officeDocument/2006/relationships/image" Target="../media/image76.svg"/><Relationship Id="rId10" Type="http://schemas.openxmlformats.org/officeDocument/2006/relationships/image" Target="../media/image79.png"/><Relationship Id="rId4" Type="http://schemas.openxmlformats.org/officeDocument/2006/relationships/image" Target="../media/image75.png"/><Relationship Id="rId9" Type="http://schemas.openxmlformats.org/officeDocument/2006/relationships/image" Target="../media/image2.svg"/><Relationship Id="rId1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5A18713B-CC6D-CE49-B37E-D67D0C178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2771" y="2660699"/>
            <a:ext cx="6266458" cy="15366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C2F159-A143-314E-9C80-FDF344A70DFD}"/>
              </a:ext>
            </a:extLst>
          </p:cNvPr>
          <p:cNvSpPr txBox="1"/>
          <p:nvPr/>
        </p:nvSpPr>
        <p:spPr>
          <a:xfrm>
            <a:off x="4235841" y="4484094"/>
            <a:ext cx="4163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rgbClr val="FF822F"/>
                </a:solidFill>
              </a:rPr>
              <a:t>IT KPI</a:t>
            </a:r>
          </a:p>
        </p:txBody>
      </p:sp>
    </p:spTree>
    <p:extLst>
      <p:ext uri="{BB962C8B-B14F-4D97-AF65-F5344CB8AC3E}">
        <p14:creationId xmlns:p14="http://schemas.microsoft.com/office/powerpoint/2010/main" val="379546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C751EB1-26D8-EC40-927C-5E7F35D07113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8941A5-5E9E-584C-A36E-F78A9205DA69}"/>
              </a:ext>
            </a:extLst>
          </p:cNvPr>
          <p:cNvSpPr txBox="1"/>
          <p:nvPr/>
        </p:nvSpPr>
        <p:spPr>
          <a:xfrm>
            <a:off x="652084" y="1302316"/>
            <a:ext cx="198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DATAVIZ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36A139E-4FDF-DB41-BE64-40D69ED490C2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DD38C13A-F22D-0544-B03D-43E17BE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689D60-3112-5F49-BC23-ADEA1FBA8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91" y="1810864"/>
            <a:ext cx="7407709" cy="3966260"/>
          </a:xfrm>
          <a:prstGeom prst="rect">
            <a:avLst/>
          </a:prstGeom>
        </p:spPr>
      </p:pic>
      <p:grpSp>
        <p:nvGrpSpPr>
          <p:cNvPr id="29" name="Groupe 28">
            <a:extLst>
              <a:ext uri="{FF2B5EF4-FFF2-40B4-BE49-F238E27FC236}">
                <a16:creationId xmlns:a16="http://schemas.microsoft.com/office/drawing/2014/main" id="{CC3E97C8-ABFA-7C42-A1F0-E60E4BE373B2}"/>
              </a:ext>
            </a:extLst>
          </p:cNvPr>
          <p:cNvGrpSpPr/>
          <p:nvPr/>
        </p:nvGrpSpPr>
        <p:grpSpPr>
          <a:xfrm>
            <a:off x="2310146" y="4089821"/>
            <a:ext cx="2149552" cy="1490248"/>
            <a:chOff x="5206359" y="2587961"/>
            <a:chExt cx="2831064" cy="1962728"/>
          </a:xfrm>
        </p:grpSpPr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1A480E77-262A-3344-A8B4-905958484E23}"/>
                </a:ext>
              </a:extLst>
            </p:cNvPr>
            <p:cNvSpPr/>
            <p:nvPr/>
          </p:nvSpPr>
          <p:spPr>
            <a:xfrm>
              <a:off x="5206359" y="2587961"/>
              <a:ext cx="2831064" cy="1962728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FB1552B-CFF2-1D4D-924B-F79A1A20C15E}"/>
                </a:ext>
              </a:extLst>
            </p:cNvPr>
            <p:cNvGrpSpPr/>
            <p:nvPr/>
          </p:nvGrpSpPr>
          <p:grpSpPr>
            <a:xfrm>
              <a:off x="5206359" y="2748488"/>
              <a:ext cx="2616381" cy="1555017"/>
              <a:chOff x="5206359" y="2748488"/>
              <a:chExt cx="2616381" cy="1555017"/>
            </a:xfrm>
          </p:grpSpPr>
          <p:pic>
            <p:nvPicPr>
              <p:cNvPr id="5" name="Image 4" descr="Une image contenant assiette&#10;&#10;Description générée automatiquement">
                <a:extLst>
                  <a:ext uri="{FF2B5EF4-FFF2-40B4-BE49-F238E27FC236}">
                    <a16:creationId xmlns:a16="http://schemas.microsoft.com/office/drawing/2014/main" id="{0B311F84-E63A-9843-A21E-A257063C5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89727" y="3302482"/>
                <a:ext cx="533013" cy="463207"/>
              </a:xfrm>
              <a:prstGeom prst="rect">
                <a:avLst/>
              </a:prstGeom>
              <a:noFill/>
              <a:effectLst/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C331AEC-5E15-064F-A620-A4F5C16229AC}"/>
                  </a:ext>
                </a:extLst>
              </p:cNvPr>
              <p:cNvSpPr txBox="1"/>
              <p:nvPr/>
            </p:nvSpPr>
            <p:spPr>
              <a:xfrm>
                <a:off x="5206359" y="2748488"/>
                <a:ext cx="2401698" cy="133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2480</a:t>
                </a:r>
                <a:endParaRPr lang="fr-FR" sz="6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A488A0A-9333-5747-A702-047FCB3A5368}"/>
                  </a:ext>
                </a:extLst>
              </p:cNvPr>
              <p:cNvSpPr txBox="1"/>
              <p:nvPr/>
            </p:nvSpPr>
            <p:spPr>
              <a:xfrm>
                <a:off x="5421042" y="3857613"/>
                <a:ext cx="2401698" cy="44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PowerBI</a:t>
                </a:r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1785DD1-0D15-0544-BD2B-C80F38DA594E}"/>
              </a:ext>
            </a:extLst>
          </p:cNvPr>
          <p:cNvGrpSpPr/>
          <p:nvPr/>
        </p:nvGrpSpPr>
        <p:grpSpPr>
          <a:xfrm>
            <a:off x="454122" y="2232209"/>
            <a:ext cx="2149552" cy="1684048"/>
            <a:chOff x="8941469" y="2733049"/>
            <a:chExt cx="2560083" cy="2005677"/>
          </a:xfrm>
          <a:effectLst/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979C402-F61F-AC41-9EA7-C97F00E9766A}"/>
                </a:ext>
              </a:extLst>
            </p:cNvPr>
            <p:cNvSpPr/>
            <p:nvPr/>
          </p:nvSpPr>
          <p:spPr>
            <a:xfrm>
              <a:off x="8941469" y="2733049"/>
              <a:ext cx="2560083" cy="200567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02E7D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521D5E6-3721-0246-BE8D-9227FB70D8A9}"/>
                </a:ext>
              </a:extLst>
            </p:cNvPr>
            <p:cNvGrpSpPr/>
            <p:nvPr/>
          </p:nvGrpSpPr>
          <p:grpSpPr>
            <a:xfrm>
              <a:off x="9011946" y="2987024"/>
              <a:ext cx="2417455" cy="1381936"/>
              <a:chOff x="5040205" y="2859389"/>
              <a:chExt cx="2100850" cy="138193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4FFDC98-2154-7C4B-9F6C-76B25D3223AF}"/>
                  </a:ext>
                </a:extLst>
              </p:cNvPr>
              <p:cNvSpPr txBox="1"/>
              <p:nvPr/>
            </p:nvSpPr>
            <p:spPr>
              <a:xfrm>
                <a:off x="5040205" y="2859389"/>
                <a:ext cx="2075618" cy="1209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>
                    <a:solidFill>
                      <a:schemeClr val="bg1"/>
                    </a:solidFill>
                    <a:latin typeface="Bebas Neue" panose="020B0606020202050201" pitchFamily="34" charset="77"/>
                    <a:cs typeface="Calibri" panose="020F0502020204030204" pitchFamily="34" charset="0"/>
                  </a:rPr>
                  <a:t>2650</a:t>
                </a:r>
                <a:endParaRPr lang="fr-FR" sz="6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3239691-24B3-7146-86B9-99E0FF2C6407}"/>
                  </a:ext>
                </a:extLst>
              </p:cNvPr>
              <p:cNvSpPr txBox="1"/>
              <p:nvPr/>
            </p:nvSpPr>
            <p:spPr>
              <a:xfrm>
                <a:off x="5065437" y="3902771"/>
                <a:ext cx="20756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BO </a:t>
                </a:r>
                <a:r>
                  <a:rPr lang="fr-FR" sz="160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Viewers</a:t>
                </a:r>
                <a:endPara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5FF1D59-0643-4C4D-8E3D-B238E197B2A0}"/>
              </a:ext>
            </a:extLst>
          </p:cNvPr>
          <p:cNvGrpSpPr/>
          <p:nvPr/>
        </p:nvGrpSpPr>
        <p:grpSpPr>
          <a:xfrm>
            <a:off x="2242953" y="3178511"/>
            <a:ext cx="768732" cy="631871"/>
            <a:chOff x="2064388" y="5283272"/>
            <a:chExt cx="768732" cy="63187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6FA64F1-CDA8-3C43-9F91-70002703587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0C3D0C3-7127-894C-8558-9A26615CA9BA}"/>
                </a:ext>
              </a:extLst>
            </p:cNvPr>
            <p:cNvSpPr txBox="1"/>
            <p:nvPr/>
          </p:nvSpPr>
          <p:spPr>
            <a:xfrm>
              <a:off x="2064388" y="5428964"/>
              <a:ext cx="768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+15%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F1E4C6D-718A-AC4F-9833-0FE881708089}"/>
              </a:ext>
            </a:extLst>
          </p:cNvPr>
          <p:cNvGrpSpPr/>
          <p:nvPr/>
        </p:nvGrpSpPr>
        <p:grpSpPr>
          <a:xfrm>
            <a:off x="1779657" y="5080463"/>
            <a:ext cx="768732" cy="631871"/>
            <a:chOff x="2064388" y="5283272"/>
            <a:chExt cx="768732" cy="631871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847D6FEE-2B4D-C245-A4E0-66B8982A138C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AB5F29D-AA24-7E42-AC64-8A67A800F97D}"/>
                </a:ext>
              </a:extLst>
            </p:cNvPr>
            <p:cNvSpPr txBox="1"/>
            <p:nvPr/>
          </p:nvSpPr>
          <p:spPr>
            <a:xfrm>
              <a:off x="2064388" y="5428964"/>
              <a:ext cx="768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96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CB51890-2D5C-764D-B404-B9AF84A167DE}"/>
              </a:ext>
            </a:extLst>
          </p:cNvPr>
          <p:cNvSpPr/>
          <p:nvPr/>
        </p:nvSpPr>
        <p:spPr>
          <a:xfrm>
            <a:off x="5638800" y="150442"/>
            <a:ext cx="6341882" cy="6557115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7FC24BC-12CB-ED43-8D36-6568DA2A62A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C4875DC-0960-1E46-9170-DD2A6A01DC8B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8C0B3D8-9D2E-4609-86F0-D04F046B99F1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SALESFORCE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E49D630-4273-2249-9EAB-BB20938D7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4" name="Graphique 23" descr="Argent">
            <a:extLst>
              <a:ext uri="{FF2B5EF4-FFF2-40B4-BE49-F238E27FC236}">
                <a16:creationId xmlns:a16="http://schemas.microsoft.com/office/drawing/2014/main" id="{21FE7522-C03B-3746-A594-29D165BB901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333" y="2472864"/>
            <a:ext cx="707886" cy="707886"/>
          </a:xfrm>
          <a:prstGeom prst="rect">
            <a:avLst/>
          </a:prstGeom>
        </p:spPr>
      </p:pic>
      <p:pic>
        <p:nvPicPr>
          <p:cNvPr id="45" name="Graphique 44" descr="Argent">
            <a:extLst>
              <a:ext uri="{FF2B5EF4-FFF2-40B4-BE49-F238E27FC236}">
                <a16:creationId xmlns:a16="http://schemas.microsoft.com/office/drawing/2014/main" id="{34C2454C-8DF9-1B4E-9545-D56C11547F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3333" y="3759065"/>
            <a:ext cx="707886" cy="7078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03C19CC-7AFE-4907-99DE-60DC9659CB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15375" y="895121"/>
            <a:ext cx="970280" cy="97028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DFBB543-4DAB-4FDB-8210-5D3A10A68BF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402E7D">
                <a:tint val="45000"/>
                <a:satMod val="400000"/>
              </a:srgbClr>
            </a:duotone>
          </a:blip>
          <a:srcRect l="10214" t="2194" r="7875" b="19227"/>
          <a:stretch/>
        </p:blipFill>
        <p:spPr>
          <a:xfrm>
            <a:off x="662548" y="4995300"/>
            <a:ext cx="914400" cy="87720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865C317-89A1-48BF-85CD-47811BD044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prstClr val="black"/>
              <a:schemeClr val="bg1">
                <a:tint val="45000"/>
                <a:satMod val="400000"/>
              </a:schemeClr>
            </a:duotone>
          </a:blip>
          <a:srcRect l="4969" r="5733" b="13053"/>
          <a:stretch/>
        </p:blipFill>
        <p:spPr>
          <a:xfrm>
            <a:off x="6771423" y="4859792"/>
            <a:ext cx="617684" cy="60142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C79BFDD-9F08-7045-A4F7-E5E98F8036FB}"/>
              </a:ext>
            </a:extLst>
          </p:cNvPr>
          <p:cNvGrpSpPr/>
          <p:nvPr/>
        </p:nvGrpSpPr>
        <p:grpSpPr>
          <a:xfrm>
            <a:off x="6711951" y="2170640"/>
            <a:ext cx="4595388" cy="861774"/>
            <a:chOff x="645834" y="3866874"/>
            <a:chExt cx="4595388" cy="861774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793F8A5-D36E-F84C-A57F-708A3C678B98}"/>
                </a:ext>
              </a:extLst>
            </p:cNvPr>
            <p:cNvSpPr txBox="1"/>
            <p:nvPr/>
          </p:nvSpPr>
          <p:spPr>
            <a:xfrm>
              <a:off x="1532449" y="3866874"/>
              <a:ext cx="15295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4500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4817A38-A307-2B42-9DB5-8B6357FDD668}"/>
                </a:ext>
              </a:extLst>
            </p:cNvPr>
            <p:cNvSpPr txBox="1"/>
            <p:nvPr/>
          </p:nvSpPr>
          <p:spPr>
            <a:xfrm>
              <a:off x="3171422" y="4099634"/>
              <a:ext cx="2069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Marketing Cloud : </a:t>
              </a:r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number</a:t>
              </a:r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emails sent</a:t>
              </a:r>
            </a:p>
          </p:txBody>
        </p:sp>
        <p:pic>
          <p:nvPicPr>
            <p:cNvPr id="7" name="Graphique 6" descr="Cloud Computing">
              <a:extLst>
                <a:ext uri="{FF2B5EF4-FFF2-40B4-BE49-F238E27FC236}">
                  <a16:creationId xmlns:a16="http://schemas.microsoft.com/office/drawing/2014/main" id="{02E65841-733A-284F-AC0D-54E3E7717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5834" y="3950241"/>
              <a:ext cx="617685" cy="617685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400E1AD-35F6-E44B-8C17-5E841E8171F2}"/>
              </a:ext>
            </a:extLst>
          </p:cNvPr>
          <p:cNvGrpSpPr/>
          <p:nvPr/>
        </p:nvGrpSpPr>
        <p:grpSpPr>
          <a:xfrm>
            <a:off x="7598566" y="876733"/>
            <a:ext cx="3089231" cy="861774"/>
            <a:chOff x="1393145" y="5319019"/>
            <a:chExt cx="3089231" cy="861774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5D219A73-42AB-E14F-9A10-8C3210530837}"/>
                </a:ext>
              </a:extLst>
            </p:cNvPr>
            <p:cNvSpPr txBox="1"/>
            <p:nvPr/>
          </p:nvSpPr>
          <p:spPr>
            <a:xfrm>
              <a:off x="1393145" y="5319019"/>
              <a:ext cx="15260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2300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4F5F706-93A8-F746-AE51-5E4C4CACC79D}"/>
                </a:ext>
              </a:extLst>
            </p:cNvPr>
            <p:cNvSpPr txBox="1"/>
            <p:nvPr/>
          </p:nvSpPr>
          <p:spPr>
            <a:xfrm>
              <a:off x="3032118" y="5475262"/>
              <a:ext cx="1450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Salesforce</a:t>
              </a:r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adoptions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13DE45C-6D05-F849-85BF-6E8E2FD002B0}"/>
              </a:ext>
            </a:extLst>
          </p:cNvPr>
          <p:cNvGrpSpPr/>
          <p:nvPr/>
        </p:nvGrpSpPr>
        <p:grpSpPr>
          <a:xfrm>
            <a:off x="1780517" y="2343674"/>
            <a:ext cx="2355040" cy="1056036"/>
            <a:chOff x="6398665" y="2470916"/>
            <a:chExt cx="2355040" cy="1056036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69C2632-DC15-5740-A5D5-6902CA363FAC}"/>
                </a:ext>
              </a:extLst>
            </p:cNvPr>
            <p:cNvSpPr txBox="1"/>
            <p:nvPr/>
          </p:nvSpPr>
          <p:spPr>
            <a:xfrm>
              <a:off x="6398665" y="3157620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22F"/>
                  </a:solidFill>
                </a:rPr>
                <a:t>B2C Digital sales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1C78D5EC-D2F5-4944-AFB7-B06D65C1B76C}"/>
                </a:ext>
              </a:extLst>
            </p:cNvPr>
            <p:cNvSpPr txBox="1"/>
            <p:nvPr/>
          </p:nvSpPr>
          <p:spPr>
            <a:xfrm>
              <a:off x="6429375" y="2470916"/>
              <a:ext cx="23243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23000 €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C8A896D-5396-DF43-888E-D93028BF5894}"/>
              </a:ext>
            </a:extLst>
          </p:cNvPr>
          <p:cNvGrpSpPr/>
          <p:nvPr/>
        </p:nvGrpSpPr>
        <p:grpSpPr>
          <a:xfrm>
            <a:off x="1801640" y="3647669"/>
            <a:ext cx="2120095" cy="1053040"/>
            <a:chOff x="9204696" y="1483506"/>
            <a:chExt cx="2120095" cy="1053040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C4A632EB-21C1-344E-95B0-A22D06F1E16B}"/>
                </a:ext>
              </a:extLst>
            </p:cNvPr>
            <p:cNvSpPr txBox="1"/>
            <p:nvPr/>
          </p:nvSpPr>
          <p:spPr>
            <a:xfrm>
              <a:off x="9210196" y="2167214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Digital sales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1173DCE-1D2B-0C4F-B744-08E7DB01C80F}"/>
                </a:ext>
              </a:extLst>
            </p:cNvPr>
            <p:cNvSpPr txBox="1"/>
            <p:nvPr/>
          </p:nvSpPr>
          <p:spPr>
            <a:xfrm>
              <a:off x="9204696" y="1483506"/>
              <a:ext cx="212009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32490 €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917ED9-2395-F74B-B65F-A2924560313C}"/>
              </a:ext>
            </a:extLst>
          </p:cNvPr>
          <p:cNvGrpSpPr/>
          <p:nvPr/>
        </p:nvGrpSpPr>
        <p:grpSpPr>
          <a:xfrm>
            <a:off x="1793001" y="4927731"/>
            <a:ext cx="1791092" cy="1047809"/>
            <a:chOff x="9204696" y="4618848"/>
            <a:chExt cx="1791092" cy="1047809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EF07EB5-C4E8-1C40-B551-7FAB6104037C}"/>
                </a:ext>
              </a:extLst>
            </p:cNvPr>
            <p:cNvSpPr txBox="1"/>
            <p:nvPr/>
          </p:nvSpPr>
          <p:spPr>
            <a:xfrm>
              <a:off x="9218835" y="5297325"/>
              <a:ext cx="177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402E7D"/>
                  </a:solidFill>
                </a:rPr>
                <a:t>B2B Transfo rate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FDB51006-7852-3445-82F5-305E1C2D5EEF}"/>
                </a:ext>
              </a:extLst>
            </p:cNvPr>
            <p:cNvSpPr txBox="1"/>
            <p:nvPr/>
          </p:nvSpPr>
          <p:spPr>
            <a:xfrm>
              <a:off x="9204696" y="4618848"/>
              <a:ext cx="157503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4000" dirty="0">
                  <a:solidFill>
                    <a:srgbClr val="402E7D"/>
                  </a:solidFill>
                  <a:latin typeface="Bebas Neue" panose="020B0606020202050201" pitchFamily="34" charset="77"/>
                </a:rPr>
                <a:t>30000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9CBDB76-B562-5B4F-B01E-F6989A64C7D4}"/>
              </a:ext>
            </a:extLst>
          </p:cNvPr>
          <p:cNvGrpSpPr/>
          <p:nvPr/>
        </p:nvGrpSpPr>
        <p:grpSpPr>
          <a:xfrm>
            <a:off x="6711949" y="3464547"/>
            <a:ext cx="3936457" cy="861774"/>
            <a:chOff x="796332" y="2816700"/>
            <a:chExt cx="3936457" cy="861774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731944B-1A07-A049-847C-7B96CF8364CA}"/>
                </a:ext>
              </a:extLst>
            </p:cNvPr>
            <p:cNvSpPr txBox="1"/>
            <p:nvPr/>
          </p:nvSpPr>
          <p:spPr>
            <a:xfrm>
              <a:off x="1679449" y="2816700"/>
              <a:ext cx="15295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1500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88DFF7E-B13B-DA41-B426-BC7627482166}"/>
                </a:ext>
              </a:extLst>
            </p:cNvPr>
            <p:cNvSpPr txBox="1"/>
            <p:nvPr/>
          </p:nvSpPr>
          <p:spPr>
            <a:xfrm>
              <a:off x="3321922" y="2985977"/>
              <a:ext cx="14108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Active CRM </a:t>
              </a:r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Graphique 3" descr="Utilisateur">
              <a:extLst>
                <a:ext uri="{FF2B5EF4-FFF2-40B4-BE49-F238E27FC236}">
                  <a16:creationId xmlns:a16="http://schemas.microsoft.com/office/drawing/2014/main" id="{22A40F78-490D-5F4A-97C9-0229AD708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6332" y="2938745"/>
              <a:ext cx="617685" cy="617685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951239D-116A-824D-9BFA-86D64761070D}"/>
              </a:ext>
            </a:extLst>
          </p:cNvPr>
          <p:cNvGrpSpPr/>
          <p:nvPr/>
        </p:nvGrpSpPr>
        <p:grpSpPr>
          <a:xfrm>
            <a:off x="7602325" y="4758454"/>
            <a:ext cx="3386532" cy="861774"/>
            <a:chOff x="7909769" y="4758454"/>
            <a:chExt cx="3386532" cy="861774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DD78920-065F-2544-9F56-6179D9880D90}"/>
                </a:ext>
              </a:extLst>
            </p:cNvPr>
            <p:cNvSpPr txBox="1"/>
            <p:nvPr/>
          </p:nvSpPr>
          <p:spPr>
            <a:xfrm>
              <a:off x="7909769" y="4758454"/>
              <a:ext cx="15295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3000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F95431D-C3ED-5E40-A173-69ABBD8011C7}"/>
                </a:ext>
              </a:extLst>
            </p:cNvPr>
            <p:cNvSpPr txBox="1"/>
            <p:nvPr/>
          </p:nvSpPr>
          <p:spPr>
            <a:xfrm>
              <a:off x="9580410" y="4927731"/>
              <a:ext cx="1715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business </a:t>
              </a:r>
              <a:r>
                <a:rPr lang="fr-FR" sz="14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covered</a:t>
              </a:r>
              <a:r>
                <a:rPr lang="fr-FR" sz="14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by the CRM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31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B07AA4-1C38-E745-AD85-4AA6A5FCDAA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822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D9F87F6-B574-D446-A2D5-488C077081EF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D316390-A769-C74B-B4C8-328225134F1D}"/>
              </a:ext>
            </a:extLst>
          </p:cNvPr>
          <p:cNvSpPr txBox="1"/>
          <p:nvPr/>
        </p:nvSpPr>
        <p:spPr>
          <a:xfrm>
            <a:off x="633324" y="1318572"/>
            <a:ext cx="3503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OFFICE 365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167B3A6-2AAD-3740-8B1E-4BE94F2B23E5}"/>
              </a:ext>
            </a:extLst>
          </p:cNvPr>
          <p:cNvSpPr txBox="1"/>
          <p:nvPr/>
        </p:nvSpPr>
        <p:spPr>
          <a:xfrm>
            <a:off x="1859533" y="5096764"/>
            <a:ext cx="608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+3%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054A4DE-2F20-9144-B818-B44A521A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7" name="Graphique 26">
            <a:extLst>
              <a:ext uri="{FF2B5EF4-FFF2-40B4-BE49-F238E27FC236}">
                <a16:creationId xmlns:a16="http://schemas.microsoft.com/office/drawing/2014/main" id="{36EF1C9A-4BAD-A842-915F-BBC4A09E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756" y="2652442"/>
            <a:ext cx="768732" cy="768732"/>
          </a:xfrm>
          <a:prstGeom prst="rect">
            <a:avLst/>
          </a:prstGeom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FBFEB52A-1FA2-A842-A270-F2B2A72B3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656" y="2625543"/>
            <a:ext cx="768732" cy="768732"/>
          </a:xfrm>
          <a:prstGeom prst="rect">
            <a:avLst/>
          </a:prstGeom>
        </p:spPr>
      </p:pic>
      <p:pic>
        <p:nvPicPr>
          <p:cNvPr id="33" name="Graphique 32">
            <a:extLst>
              <a:ext uri="{FF2B5EF4-FFF2-40B4-BE49-F238E27FC236}">
                <a16:creationId xmlns:a16="http://schemas.microsoft.com/office/drawing/2014/main" id="{7EA4E9FD-5FA8-1A44-90EF-F85E759E8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85037" y="2652442"/>
            <a:ext cx="768732" cy="768732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BA045D9D-C9AD-864A-A55D-465E0D1DCD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4475" y="2652442"/>
            <a:ext cx="768731" cy="768731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8374CD8F-D052-EF4D-9B70-22BC48551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3302" y="2652657"/>
            <a:ext cx="768732" cy="768732"/>
          </a:xfrm>
          <a:prstGeom prst="rect">
            <a:avLst/>
          </a:prstGeom>
        </p:spPr>
      </p:pic>
      <p:pic>
        <p:nvPicPr>
          <p:cNvPr id="38" name="Graphique 37" descr="Panneau d’interdiction">
            <a:extLst>
              <a:ext uri="{FF2B5EF4-FFF2-40B4-BE49-F238E27FC236}">
                <a16:creationId xmlns:a16="http://schemas.microsoft.com/office/drawing/2014/main" id="{BEA5BC8B-6302-BD4F-A8AC-060952E5F3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56353" y="2625543"/>
            <a:ext cx="435008" cy="435008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8CABC54B-7C8C-0F41-82AE-D81B7789A46D}"/>
              </a:ext>
            </a:extLst>
          </p:cNvPr>
          <p:cNvGrpSpPr/>
          <p:nvPr/>
        </p:nvGrpSpPr>
        <p:grpSpPr>
          <a:xfrm>
            <a:off x="1208420" y="3651650"/>
            <a:ext cx="1911206" cy="1076509"/>
            <a:chOff x="3854209" y="3949398"/>
            <a:chExt cx="1911206" cy="107650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13F1AA-0EC7-AC47-B623-11532C91D2F0}"/>
                </a:ext>
              </a:extLst>
            </p:cNvPr>
            <p:cNvSpPr txBox="1"/>
            <p:nvPr/>
          </p:nvSpPr>
          <p:spPr>
            <a:xfrm>
              <a:off x="3854209" y="3949398"/>
              <a:ext cx="191120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1487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B353766-3926-2941-9AE4-E55896366A25}"/>
                </a:ext>
              </a:extLst>
            </p:cNvPr>
            <p:cNvSpPr txBox="1"/>
            <p:nvPr/>
          </p:nvSpPr>
          <p:spPr>
            <a:xfrm>
              <a:off x="4055510" y="4718130"/>
              <a:ext cx="150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39B540E-0EF5-5848-8152-9A08050A3AA3}"/>
              </a:ext>
            </a:extLst>
          </p:cNvPr>
          <p:cNvGrpSpPr/>
          <p:nvPr/>
        </p:nvGrpSpPr>
        <p:grpSpPr>
          <a:xfrm>
            <a:off x="3499592" y="3651650"/>
            <a:ext cx="1754126" cy="1291952"/>
            <a:chOff x="6028908" y="3949398"/>
            <a:chExt cx="1754126" cy="1291952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FD1F38A-DF73-A547-B7E9-2511349E1AA5}"/>
                </a:ext>
              </a:extLst>
            </p:cNvPr>
            <p:cNvSpPr txBox="1"/>
            <p:nvPr/>
          </p:nvSpPr>
          <p:spPr>
            <a:xfrm>
              <a:off x="6150814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38%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2F05083-A032-0540-BA91-FB095E5B0122}"/>
                </a:ext>
              </a:extLst>
            </p:cNvPr>
            <p:cNvSpPr txBox="1"/>
            <p:nvPr/>
          </p:nvSpPr>
          <p:spPr>
            <a:xfrm>
              <a:off x="6028908" y="4718130"/>
              <a:ext cx="1754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Skype meetings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</a:t>
              </a:r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issues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DEA7F11-AB1A-B140-A780-25CCAAACCB37}"/>
              </a:ext>
            </a:extLst>
          </p:cNvPr>
          <p:cNvGrpSpPr/>
          <p:nvPr/>
        </p:nvGrpSpPr>
        <p:grpSpPr>
          <a:xfrm>
            <a:off x="5633684" y="3651650"/>
            <a:ext cx="1510315" cy="1076509"/>
            <a:chOff x="8193626" y="3949398"/>
            <a:chExt cx="1510315" cy="1076509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2BB9D79-518F-864E-BF9A-C3900531DE5A}"/>
                </a:ext>
              </a:extLst>
            </p:cNvPr>
            <p:cNvSpPr txBox="1"/>
            <p:nvPr/>
          </p:nvSpPr>
          <p:spPr>
            <a:xfrm>
              <a:off x="8193626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6200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74406A4-5A1A-774B-BD41-DDF226B123ED}"/>
                </a:ext>
              </a:extLst>
            </p:cNvPr>
            <p:cNvSpPr txBox="1"/>
            <p:nvPr/>
          </p:nvSpPr>
          <p:spPr>
            <a:xfrm>
              <a:off x="8243350" y="4718130"/>
              <a:ext cx="14108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Yammer</a:t>
              </a:r>
              <a:r>
                <a:rPr lang="fr-FR" sz="140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4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posts</a:t>
              </a:r>
              <a:endParaRPr lang="fr-FR" sz="140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279A6B-0C89-C34E-8EA4-F981C5FD9469}"/>
              </a:ext>
            </a:extLst>
          </p:cNvPr>
          <p:cNvGrpSpPr/>
          <p:nvPr/>
        </p:nvGrpSpPr>
        <p:grpSpPr>
          <a:xfrm>
            <a:off x="7523965" y="3651650"/>
            <a:ext cx="1510315" cy="1291952"/>
            <a:chOff x="10289550" y="3949398"/>
            <a:chExt cx="1510315" cy="129195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E80438-67FD-3F47-8021-F6E97F175CED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54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C95F14F-2274-C04C-AD12-E5DD6B4243EF}"/>
                </a:ext>
              </a:extLst>
            </p:cNvPr>
            <p:cNvSpPr txBox="1"/>
            <p:nvPr/>
          </p:nvSpPr>
          <p:spPr>
            <a:xfrm>
              <a:off x="10289550" y="4718130"/>
              <a:ext cx="15103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One Drive </a:t>
              </a:r>
              <a:r>
                <a:rPr lang="fr-FR" sz="14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users</a:t>
              </a:r>
              <a:endParaRPr lang="fr-FR" sz="14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53A92BE-032D-E942-8FE8-D13DD7817317}"/>
              </a:ext>
            </a:extLst>
          </p:cNvPr>
          <p:cNvGrpSpPr/>
          <p:nvPr/>
        </p:nvGrpSpPr>
        <p:grpSpPr>
          <a:xfrm>
            <a:off x="9414245" y="3651650"/>
            <a:ext cx="1510315" cy="1076509"/>
            <a:chOff x="10289550" y="3949398"/>
            <a:chExt cx="1510315" cy="107650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ABAC4BC-0CA3-7B4D-BED4-5670A21B43C5}"/>
                </a:ext>
              </a:extLst>
            </p:cNvPr>
            <p:cNvSpPr txBox="1"/>
            <p:nvPr/>
          </p:nvSpPr>
          <p:spPr>
            <a:xfrm>
              <a:off x="10289550" y="394939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9603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6088F07-D159-214B-A999-7EBD855690DF}"/>
                </a:ext>
              </a:extLst>
            </p:cNvPr>
            <p:cNvSpPr txBox="1"/>
            <p:nvPr/>
          </p:nvSpPr>
          <p:spPr>
            <a:xfrm>
              <a:off x="10289550" y="4718130"/>
              <a:ext cx="1510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Teams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D5784A5-3531-4DF7-90A6-3D40241B4849}"/>
              </a:ext>
            </a:extLst>
          </p:cNvPr>
          <p:cNvGrpSpPr/>
          <p:nvPr/>
        </p:nvGrpSpPr>
        <p:grpSpPr>
          <a:xfrm>
            <a:off x="4060719" y="5112805"/>
            <a:ext cx="631871" cy="631871"/>
            <a:chOff x="4031258" y="5000702"/>
            <a:chExt cx="631871" cy="631871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8F54E30-EC1F-6748-B884-465D7CADA50A}"/>
                </a:ext>
              </a:extLst>
            </p:cNvPr>
            <p:cNvSpPr/>
            <p:nvPr/>
          </p:nvSpPr>
          <p:spPr>
            <a:xfrm>
              <a:off x="4031258" y="500070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FFC7766-7882-144B-A651-7EEF8EE18C55}"/>
                </a:ext>
              </a:extLst>
            </p:cNvPr>
            <p:cNvSpPr txBox="1"/>
            <p:nvPr/>
          </p:nvSpPr>
          <p:spPr>
            <a:xfrm>
              <a:off x="4054154" y="5131376"/>
              <a:ext cx="608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+3%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17E919-77C3-6B40-A27C-418D137DFD78}"/>
              </a:ext>
            </a:extLst>
          </p:cNvPr>
          <p:cNvGrpSpPr/>
          <p:nvPr/>
        </p:nvGrpSpPr>
        <p:grpSpPr>
          <a:xfrm>
            <a:off x="6004475" y="5069974"/>
            <a:ext cx="768732" cy="631871"/>
            <a:chOff x="2064388" y="5283272"/>
            <a:chExt cx="768732" cy="631871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93787F2-AB8A-5F40-A741-0A84E810849D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4C0370B9-857F-FE41-9CBE-99ACCC9089B5}"/>
                </a:ext>
              </a:extLst>
            </p:cNvPr>
            <p:cNvSpPr txBox="1"/>
            <p:nvPr/>
          </p:nvSpPr>
          <p:spPr>
            <a:xfrm>
              <a:off x="2064388" y="5428964"/>
              <a:ext cx="768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+13%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047B1FA-FE12-F640-98B6-B3EE587292CB}"/>
              </a:ext>
            </a:extLst>
          </p:cNvPr>
          <p:cNvGrpSpPr/>
          <p:nvPr/>
        </p:nvGrpSpPr>
        <p:grpSpPr>
          <a:xfrm>
            <a:off x="7894757" y="5069974"/>
            <a:ext cx="768732" cy="631871"/>
            <a:chOff x="2064388" y="5283272"/>
            <a:chExt cx="768732" cy="631871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85910A6-1128-EF4A-AA32-DA3B2044AD4F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1CD59DC0-ED70-1C4C-BF1E-BBCED0FAEF66}"/>
                </a:ext>
              </a:extLst>
            </p:cNvPr>
            <p:cNvSpPr txBox="1"/>
            <p:nvPr/>
          </p:nvSpPr>
          <p:spPr>
            <a:xfrm>
              <a:off x="2064388" y="5428964"/>
              <a:ext cx="768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+13%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F4F8938-4593-3040-9FBB-B8F1F4DD8AEA}"/>
              </a:ext>
            </a:extLst>
          </p:cNvPr>
          <p:cNvGrpSpPr/>
          <p:nvPr/>
        </p:nvGrpSpPr>
        <p:grpSpPr>
          <a:xfrm>
            <a:off x="9785036" y="5069974"/>
            <a:ext cx="768734" cy="631871"/>
            <a:chOff x="2064387" y="5283272"/>
            <a:chExt cx="768734" cy="631871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359032E-FCC6-9545-91F5-AA3975ED3249}"/>
                </a:ext>
              </a:extLst>
            </p:cNvPr>
            <p:cNvSpPr/>
            <p:nvPr/>
          </p:nvSpPr>
          <p:spPr>
            <a:xfrm>
              <a:off x="2132817" y="5283272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F97492C2-8CC1-5B45-BD02-6304F2A3482C}"/>
                </a:ext>
              </a:extLst>
            </p:cNvPr>
            <p:cNvSpPr txBox="1"/>
            <p:nvPr/>
          </p:nvSpPr>
          <p:spPr>
            <a:xfrm>
              <a:off x="2064387" y="5428964"/>
              <a:ext cx="768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+13%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1114F825-5353-4BA3-8C7F-7D083C9C36D6}"/>
              </a:ext>
            </a:extLst>
          </p:cNvPr>
          <p:cNvGrpSpPr/>
          <p:nvPr/>
        </p:nvGrpSpPr>
        <p:grpSpPr>
          <a:xfrm>
            <a:off x="1901560" y="5069974"/>
            <a:ext cx="631871" cy="631871"/>
            <a:chOff x="1848086" y="4933918"/>
            <a:chExt cx="631871" cy="631871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8FE7763-9085-46C0-B6AA-4AFFE7B5A2DA}"/>
                </a:ext>
              </a:extLst>
            </p:cNvPr>
            <p:cNvSpPr/>
            <p:nvPr/>
          </p:nvSpPr>
          <p:spPr>
            <a:xfrm>
              <a:off x="1848086" y="4933918"/>
              <a:ext cx="631871" cy="631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E0E67CC3-C15E-4FC1-B242-6661CC91B2E4}"/>
                </a:ext>
              </a:extLst>
            </p:cNvPr>
            <p:cNvSpPr txBox="1"/>
            <p:nvPr/>
          </p:nvSpPr>
          <p:spPr>
            <a:xfrm>
              <a:off x="1859533" y="5096764"/>
              <a:ext cx="608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7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DDD1280-76EA-E14C-AF84-82C0E5D4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21503" y="111283"/>
            <a:ext cx="17983099" cy="11999400"/>
          </a:xfrm>
          <a:prstGeom prst="rect">
            <a:avLst/>
          </a:prstGeom>
        </p:spPr>
      </p:pic>
      <p:pic>
        <p:nvPicPr>
          <p:cNvPr id="22" name="Graphique 21">
            <a:extLst>
              <a:ext uri="{FF2B5EF4-FFF2-40B4-BE49-F238E27FC236}">
                <a16:creationId xmlns:a16="http://schemas.microsoft.com/office/drawing/2014/main" id="{795A9811-E8AA-6A4B-9C6B-92F204FF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25" name="Graphique 24" descr="Femme">
            <a:extLst>
              <a:ext uri="{FF2B5EF4-FFF2-40B4-BE49-F238E27FC236}">
                <a16:creationId xmlns:a16="http://schemas.microsoft.com/office/drawing/2014/main" id="{ADC87F1E-0508-1948-8C45-5D31410A7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3591" y="4922959"/>
            <a:ext cx="386875" cy="386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A4085A-44A3-6845-A62B-CAE20ABF4076}"/>
              </a:ext>
            </a:extLst>
          </p:cNvPr>
          <p:cNvSpPr txBox="1"/>
          <p:nvPr/>
        </p:nvSpPr>
        <p:spPr>
          <a:xfrm>
            <a:off x="482703" y="111283"/>
            <a:ext cx="4807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People/HR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6C61663-E3E7-C841-AFBC-934D388B9E56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undefined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DF8BE04-AA08-1143-B7B9-3B82EC201F15}"/>
              </a:ext>
            </a:extLst>
          </p:cNvPr>
          <p:cNvGrpSpPr/>
          <p:nvPr/>
        </p:nvGrpSpPr>
        <p:grpSpPr>
          <a:xfrm>
            <a:off x="948263" y="1656929"/>
            <a:ext cx="3110553" cy="1668055"/>
            <a:chOff x="948263" y="1671002"/>
            <a:chExt cx="3110553" cy="1668055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1DD2463-007C-9945-A916-9CA3FB4634DD}"/>
                </a:ext>
              </a:extLst>
            </p:cNvPr>
            <p:cNvSpPr/>
            <p:nvPr/>
          </p:nvSpPr>
          <p:spPr>
            <a:xfrm>
              <a:off x="948263" y="1671002"/>
              <a:ext cx="3110553" cy="166805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DDD12C1-AD06-174A-842B-3B72D84BB326}"/>
                </a:ext>
              </a:extLst>
            </p:cNvPr>
            <p:cNvSpPr txBox="1"/>
            <p:nvPr/>
          </p:nvSpPr>
          <p:spPr>
            <a:xfrm>
              <a:off x="1305291" y="1883578"/>
              <a:ext cx="253458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600" dirty="0">
                  <a:solidFill>
                    <a:srgbClr val="FF822F"/>
                  </a:solidFill>
                  <a:latin typeface="Bebas Neue" panose="020B0606020202050201" pitchFamily="34" charset="77"/>
                </a:rPr>
                <a:t>8000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62DCF76-F366-374B-BA4F-AADA2EFCA11F}"/>
                </a:ext>
              </a:extLst>
            </p:cNvPr>
            <p:cNvSpPr txBox="1"/>
            <p:nvPr/>
          </p:nvSpPr>
          <p:spPr>
            <a:xfrm>
              <a:off x="1305291" y="2787927"/>
              <a:ext cx="213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solidFill>
                    <a:srgbClr val="FF822F"/>
                  </a:solidFill>
                </a:rPr>
                <a:t>employees</a:t>
              </a:r>
              <a:r>
                <a:rPr lang="fr-FR" sz="1600" dirty="0">
                  <a:solidFill>
                    <a:srgbClr val="FF822F"/>
                  </a:solidFill>
                </a:rPr>
                <a:t> in the world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7BFDACA-93A2-A041-80A9-49232DA857D6}"/>
              </a:ext>
            </a:extLst>
          </p:cNvPr>
          <p:cNvGrpSpPr/>
          <p:nvPr/>
        </p:nvGrpSpPr>
        <p:grpSpPr>
          <a:xfrm>
            <a:off x="6669381" y="1707469"/>
            <a:ext cx="2288007" cy="1566975"/>
            <a:chOff x="6669381" y="1648430"/>
            <a:chExt cx="2288007" cy="1566975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7159F4A3-F373-D144-B7CF-E88658A458F2}"/>
                </a:ext>
              </a:extLst>
            </p:cNvPr>
            <p:cNvSpPr/>
            <p:nvPr/>
          </p:nvSpPr>
          <p:spPr>
            <a:xfrm>
              <a:off x="6669381" y="1696558"/>
              <a:ext cx="2288007" cy="1518847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722F4C3-17A3-8045-9873-4B3736DF6ADE}"/>
                </a:ext>
              </a:extLst>
            </p:cNvPr>
            <p:cNvSpPr txBox="1"/>
            <p:nvPr/>
          </p:nvSpPr>
          <p:spPr>
            <a:xfrm>
              <a:off x="6870047" y="1648430"/>
              <a:ext cx="1886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1 in 2</a:t>
              </a:r>
              <a:endParaRPr lang="fr-FR" sz="8000" dirty="0">
                <a:solidFill>
                  <a:schemeClr val="bg1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22B4249-171E-194E-A8C7-ACFC9919645B}"/>
                </a:ext>
              </a:extLst>
            </p:cNvPr>
            <p:cNvSpPr txBox="1"/>
            <p:nvPr/>
          </p:nvSpPr>
          <p:spPr>
            <a:xfrm>
              <a:off x="6749562" y="2699512"/>
              <a:ext cx="2127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</a:rPr>
                <a:t>Person </a:t>
              </a:r>
              <a:r>
                <a:rPr lang="fr-FR" sz="2000" dirty="0" err="1">
                  <a:solidFill>
                    <a:schemeClr val="bg1"/>
                  </a:solidFill>
                </a:rPr>
                <a:t>is</a:t>
              </a:r>
              <a:r>
                <a:rPr lang="fr-FR" sz="2000" dirty="0">
                  <a:solidFill>
                    <a:schemeClr val="bg1"/>
                  </a:solidFill>
                </a:rPr>
                <a:t> a </a:t>
              </a:r>
              <a:r>
                <a:rPr lang="fr-FR" sz="2000" dirty="0" err="1">
                  <a:solidFill>
                    <a:schemeClr val="bg1"/>
                  </a:solidFill>
                </a:rPr>
                <a:t>woman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B1452BF-A199-5C4B-8A25-3825A7B156AC}"/>
              </a:ext>
            </a:extLst>
          </p:cNvPr>
          <p:cNvGrpSpPr/>
          <p:nvPr/>
        </p:nvGrpSpPr>
        <p:grpSpPr>
          <a:xfrm>
            <a:off x="1265532" y="3850305"/>
            <a:ext cx="2421006" cy="1847882"/>
            <a:chOff x="1906069" y="3652738"/>
            <a:chExt cx="2421006" cy="1847882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091ED2D-891E-42E8-91C3-3DAE5F4AC657}"/>
                </a:ext>
              </a:extLst>
            </p:cNvPr>
            <p:cNvSpPr/>
            <p:nvPr/>
          </p:nvSpPr>
          <p:spPr>
            <a:xfrm>
              <a:off x="1906069" y="3652738"/>
              <a:ext cx="2218355" cy="1847882"/>
            </a:xfrm>
            <a:prstGeom prst="roundRect">
              <a:avLst/>
            </a:prstGeom>
            <a:solidFill>
              <a:srgbClr val="402E7D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18AE7C5-A8F0-9B49-87D2-F41E999213AE}"/>
                </a:ext>
              </a:extLst>
            </p:cNvPr>
            <p:cNvSpPr txBox="1"/>
            <p:nvPr/>
          </p:nvSpPr>
          <p:spPr>
            <a:xfrm>
              <a:off x="2053094" y="3775702"/>
              <a:ext cx="22739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70%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B6015E3-70F3-CB47-A490-C820E7AE4825}"/>
                </a:ext>
              </a:extLst>
            </p:cNvPr>
            <p:cNvSpPr txBox="1"/>
            <p:nvPr/>
          </p:nvSpPr>
          <p:spPr>
            <a:xfrm>
              <a:off x="2053094" y="4614709"/>
              <a:ext cx="153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</a:rPr>
                <a:t>of total staff </a:t>
              </a:r>
              <a:r>
                <a:rPr lang="fr-FR" sz="1600" dirty="0" err="1">
                  <a:solidFill>
                    <a:schemeClr val="bg1"/>
                  </a:solidFill>
                </a:rPr>
                <a:t>is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FRENCH</a:t>
              </a:r>
            </a:p>
          </p:txBody>
        </p:sp>
        <p:pic>
          <p:nvPicPr>
            <p:cNvPr id="27" name="Graphique 26" descr="Vin">
              <a:extLst>
                <a:ext uri="{FF2B5EF4-FFF2-40B4-BE49-F238E27FC236}">
                  <a16:creationId xmlns:a16="http://schemas.microsoft.com/office/drawing/2014/main" id="{C91C852A-12EA-C943-B5DE-5E16BFEE1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15713" y="4664024"/>
              <a:ext cx="607940" cy="60794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3C313FE-D004-41F9-A760-371831261DC5}"/>
              </a:ext>
            </a:extLst>
          </p:cNvPr>
          <p:cNvGrpSpPr/>
          <p:nvPr/>
        </p:nvGrpSpPr>
        <p:grpSpPr>
          <a:xfrm>
            <a:off x="9442273" y="3769098"/>
            <a:ext cx="2010296" cy="2010296"/>
            <a:chOff x="4343143" y="3606516"/>
            <a:chExt cx="2568719" cy="2568719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1B6C06A2-3171-40B4-95D7-51B54CF44BC6}"/>
                </a:ext>
              </a:extLst>
            </p:cNvPr>
            <p:cNvSpPr/>
            <p:nvPr/>
          </p:nvSpPr>
          <p:spPr>
            <a:xfrm>
              <a:off x="4343143" y="3606516"/>
              <a:ext cx="2568719" cy="2568719"/>
            </a:xfrm>
            <a:prstGeom prst="ellipse">
              <a:avLst/>
            </a:prstGeom>
            <a:solidFill>
              <a:srgbClr val="FF82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160A1B2-202C-4139-9AA7-9F5D763543B6}"/>
                </a:ext>
              </a:extLst>
            </p:cNvPr>
            <p:cNvSpPr txBox="1"/>
            <p:nvPr/>
          </p:nvSpPr>
          <p:spPr>
            <a:xfrm>
              <a:off x="4615112" y="4563453"/>
              <a:ext cx="2024781" cy="904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_</a:t>
              </a:r>
              <a:r>
                <a:rPr lang="fr-FR" sz="4000" dirty="0" err="1">
                  <a:solidFill>
                    <a:schemeClr val="bg1"/>
                  </a:solidFill>
                  <a:latin typeface="Bebas Neue" panose="020B0606020202050201" pitchFamily="34" charset="77"/>
                </a:rPr>
                <a:t>RcDo</a:t>
              </a:r>
              <a:endParaRPr lang="fr-FR" sz="4000" dirty="0">
                <a:solidFill>
                  <a:schemeClr val="bg1"/>
                </a:solidFill>
                <a:latin typeface="Bebas Neue" panose="020B0606020202050201" pitchFamily="34" charset="77"/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4E26CEB-F529-4B8F-B5B3-B315C46731BF}"/>
                </a:ext>
              </a:extLst>
            </p:cNvPr>
            <p:cNvSpPr txBox="1"/>
            <p:nvPr/>
          </p:nvSpPr>
          <p:spPr>
            <a:xfrm>
              <a:off x="4752318" y="5310955"/>
              <a:ext cx="1750369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err="1">
                  <a:solidFill>
                    <a:schemeClr val="bg1"/>
                  </a:solidFill>
                </a:rPr>
                <a:t>Recrutment</a:t>
              </a:r>
              <a:r>
                <a:rPr lang="fr-FR" sz="1600" dirty="0">
                  <a:solidFill>
                    <a:schemeClr val="bg1"/>
                  </a:solidFill>
                </a:rPr>
                <a:t> </a:t>
              </a:r>
              <a:r>
                <a:rPr lang="fr-FR" sz="1600" dirty="0" err="1">
                  <a:solidFill>
                    <a:schemeClr val="bg1"/>
                  </a:solidFill>
                </a:rPr>
                <a:t>done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pic>
          <p:nvPicPr>
            <p:cNvPr id="41" name="Graphique 40" descr="Poignée de main">
              <a:extLst>
                <a:ext uri="{FF2B5EF4-FFF2-40B4-BE49-F238E27FC236}">
                  <a16:creationId xmlns:a16="http://schemas.microsoft.com/office/drawing/2014/main" id="{79758B49-BCAF-424C-9171-D0B777622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10567" y="3618341"/>
              <a:ext cx="1433871" cy="1433871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3C13CF-8E19-F14C-84D9-86B1E16F58DB}"/>
              </a:ext>
            </a:extLst>
          </p:cNvPr>
          <p:cNvGrpSpPr/>
          <p:nvPr/>
        </p:nvGrpSpPr>
        <p:grpSpPr>
          <a:xfrm>
            <a:off x="4294956" y="1714603"/>
            <a:ext cx="1816155" cy="1572550"/>
            <a:chOff x="4657872" y="1642855"/>
            <a:chExt cx="1816155" cy="1572550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C182FEA7-1837-9147-B7D1-AAFA6BDC93AC}"/>
                </a:ext>
              </a:extLst>
            </p:cNvPr>
            <p:cNvSpPr/>
            <p:nvPr/>
          </p:nvSpPr>
          <p:spPr>
            <a:xfrm>
              <a:off x="4657872" y="1696558"/>
              <a:ext cx="1816155" cy="1518847"/>
            </a:xfrm>
            <a:prstGeom prst="roundRect">
              <a:avLst/>
            </a:prstGeom>
            <a:solidFill>
              <a:srgbClr val="FF822F"/>
            </a:solidFill>
            <a:ln>
              <a:noFill/>
            </a:ln>
            <a:effectLst>
              <a:outerShdw blurRad="254000" dist="50800" dir="5400000" algn="ctr" rotWithShape="0">
                <a:srgbClr val="231944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E05921C-A7D1-46B3-A565-254A18DF9042}"/>
                </a:ext>
              </a:extLst>
            </p:cNvPr>
            <p:cNvSpPr txBox="1"/>
            <p:nvPr/>
          </p:nvSpPr>
          <p:spPr>
            <a:xfrm>
              <a:off x="4882737" y="1800209"/>
              <a:ext cx="1207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45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E44888C-07DC-4062-BA15-7D900C7596C2}"/>
                </a:ext>
              </a:extLst>
            </p:cNvPr>
            <p:cNvSpPr txBox="1"/>
            <p:nvPr/>
          </p:nvSpPr>
          <p:spPr>
            <a:xfrm>
              <a:off x="4882737" y="2684752"/>
              <a:ext cx="136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>
                  <a:solidFill>
                    <a:schemeClr val="bg1"/>
                  </a:solidFill>
                </a:rPr>
                <a:t>Internships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pic>
          <p:nvPicPr>
            <p:cNvPr id="36" name="Graphique 35" descr="Chapeau de remise de diplôme">
              <a:extLst>
                <a:ext uri="{FF2B5EF4-FFF2-40B4-BE49-F238E27FC236}">
                  <a16:creationId xmlns:a16="http://schemas.microsoft.com/office/drawing/2014/main" id="{97216427-917C-4274-8A0F-13A0A0B3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20391896">
              <a:off x="4727710" y="1642855"/>
              <a:ext cx="569011" cy="569011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B07C487-869B-784F-8A74-050F5B7AF9A8}"/>
              </a:ext>
            </a:extLst>
          </p:cNvPr>
          <p:cNvGrpSpPr/>
          <p:nvPr/>
        </p:nvGrpSpPr>
        <p:grpSpPr>
          <a:xfrm>
            <a:off x="4449774" y="3890574"/>
            <a:ext cx="4108978" cy="1600438"/>
            <a:chOff x="4848410" y="3643918"/>
            <a:chExt cx="4108978" cy="1600438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EA2BB66-F1D8-40C8-A73F-2D725365C058}"/>
                </a:ext>
              </a:extLst>
            </p:cNvPr>
            <p:cNvSpPr txBox="1"/>
            <p:nvPr/>
          </p:nvSpPr>
          <p:spPr>
            <a:xfrm>
              <a:off x="4848410" y="3643918"/>
              <a:ext cx="4108978" cy="1600438"/>
            </a:xfrm>
            <a:prstGeom prst="roundRect">
              <a:avLst/>
            </a:prstGeom>
            <a:noFill/>
            <a:ln w="82550">
              <a:solidFill>
                <a:srgbClr val="402E7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800" dirty="0">
                  <a:solidFill>
                    <a:srgbClr val="402E7D"/>
                  </a:solidFill>
                </a:rPr>
                <a:t>35</a:t>
              </a:r>
              <a:r>
                <a:rPr lang="fr-FR" sz="2000" dirty="0">
                  <a:solidFill>
                    <a:srgbClr val="402E7D"/>
                  </a:solidFill>
                </a:rPr>
                <a:t> people are external </a:t>
              </a:r>
            </a:p>
          </p:txBody>
        </p:sp>
        <p:pic>
          <p:nvPicPr>
            <p:cNvPr id="49" name="Graphique 48" descr="Homme">
              <a:extLst>
                <a:ext uri="{FF2B5EF4-FFF2-40B4-BE49-F238E27FC236}">
                  <a16:creationId xmlns:a16="http://schemas.microsoft.com/office/drawing/2014/main" id="{CDBCBB9D-CF93-489A-A208-27991E4BC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62316" y="3828722"/>
              <a:ext cx="751068" cy="751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C5861D7-3E4B-8F44-882A-BF8400C6A23D}"/>
              </a:ext>
            </a:extLst>
          </p:cNvPr>
          <p:cNvGrpSpPr/>
          <p:nvPr/>
        </p:nvGrpSpPr>
        <p:grpSpPr>
          <a:xfrm>
            <a:off x="-1735205" y="-95493"/>
            <a:ext cx="13937215" cy="7121562"/>
            <a:chOff x="-1735205" y="-95493"/>
            <a:chExt cx="13937215" cy="71215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E8254F-7634-5241-87D5-F6D2D3F729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02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i="1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D891362D-7BF7-C140-BCB7-82C9D35E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5369695" y="0"/>
              <a:ext cx="6832315" cy="685800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64F668-BCB9-BC4E-A79C-CAC986FD5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"/>
            </a:blip>
            <a:stretch>
              <a:fillRect/>
            </a:stretch>
          </p:blipFill>
          <p:spPr>
            <a:xfrm>
              <a:off x="-1735205" y="-95493"/>
              <a:ext cx="7094890" cy="7121562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3BDB5C0-83DB-5544-8912-A63903BA702B}"/>
              </a:ext>
            </a:extLst>
          </p:cNvPr>
          <p:cNvGrpSpPr/>
          <p:nvPr/>
        </p:nvGrpSpPr>
        <p:grpSpPr>
          <a:xfrm>
            <a:off x="3081291" y="3442694"/>
            <a:ext cx="1753544" cy="2133507"/>
            <a:chOff x="6522869" y="2979988"/>
            <a:chExt cx="1753544" cy="213350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A6C6AA3-E4D3-AD44-B540-E5037AE2A132}"/>
                </a:ext>
              </a:extLst>
            </p:cNvPr>
            <p:cNvSpPr txBox="1"/>
            <p:nvPr/>
          </p:nvSpPr>
          <p:spPr>
            <a:xfrm>
              <a:off x="6644484" y="368291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213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26E88E1-5241-4A4F-AFFD-5433E2F1BED8}"/>
                </a:ext>
              </a:extLst>
            </p:cNvPr>
            <p:cNvSpPr txBox="1"/>
            <p:nvPr/>
          </p:nvSpPr>
          <p:spPr>
            <a:xfrm>
              <a:off x="6522869" y="4467164"/>
              <a:ext cx="175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Business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critical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incidents</a:t>
              </a:r>
            </a:p>
          </p:txBody>
        </p:sp>
        <p:pic>
          <p:nvPicPr>
            <p:cNvPr id="27" name="Graphique 26" descr="Main levée">
              <a:extLst>
                <a:ext uri="{FF2B5EF4-FFF2-40B4-BE49-F238E27FC236}">
                  <a16:creationId xmlns:a16="http://schemas.microsoft.com/office/drawing/2014/main" id="{73946451-3742-C14B-A22C-8E88505D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7805" y="2979988"/>
              <a:ext cx="743673" cy="743673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D47EF40-F226-424F-AE7F-B9A23A0AB29E}"/>
              </a:ext>
            </a:extLst>
          </p:cNvPr>
          <p:cNvGrpSpPr/>
          <p:nvPr/>
        </p:nvGrpSpPr>
        <p:grpSpPr>
          <a:xfrm>
            <a:off x="5191029" y="2205107"/>
            <a:ext cx="1835408" cy="2176075"/>
            <a:chOff x="2401438" y="2939245"/>
            <a:chExt cx="1835408" cy="217607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454C890-EF46-8048-9997-EA6F6F7A64B4}"/>
                </a:ext>
              </a:extLst>
            </p:cNvPr>
            <p:cNvSpPr txBox="1"/>
            <p:nvPr/>
          </p:nvSpPr>
          <p:spPr>
            <a:xfrm>
              <a:off x="2563985" y="368291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32%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915EB6C-50B8-8A4F-9646-00B60DE4B380}"/>
                </a:ext>
              </a:extLst>
            </p:cNvPr>
            <p:cNvSpPr txBox="1"/>
            <p:nvPr/>
          </p:nvSpPr>
          <p:spPr>
            <a:xfrm>
              <a:off x="2401438" y="4468989"/>
              <a:ext cx="183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Availability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of Critical Apps</a:t>
              </a:r>
            </a:p>
          </p:txBody>
        </p:sp>
        <p:pic>
          <p:nvPicPr>
            <p:cNvPr id="29" name="Graphique 28" descr="Radioactif">
              <a:extLst>
                <a:ext uri="{FF2B5EF4-FFF2-40B4-BE49-F238E27FC236}">
                  <a16:creationId xmlns:a16="http://schemas.microsoft.com/office/drawing/2014/main" id="{0BC0A0BE-95DF-1A4A-9698-35A0E2D4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47306" y="2939245"/>
              <a:ext cx="743673" cy="743673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05D092E-F9C8-6B4C-9CD0-A6C6EA9B89CF}"/>
              </a:ext>
            </a:extLst>
          </p:cNvPr>
          <p:cNvGrpSpPr/>
          <p:nvPr/>
        </p:nvGrpSpPr>
        <p:grpSpPr>
          <a:xfrm>
            <a:off x="9249141" y="2214687"/>
            <a:ext cx="1754126" cy="2156914"/>
            <a:chOff x="4496168" y="2956581"/>
            <a:chExt cx="1754126" cy="2156914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65E8C54-4968-DA48-9D7B-D337B297272A}"/>
                </a:ext>
              </a:extLst>
            </p:cNvPr>
            <p:cNvSpPr txBox="1"/>
            <p:nvPr/>
          </p:nvSpPr>
          <p:spPr>
            <a:xfrm>
              <a:off x="4618074" y="3691463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3€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1C400D7-F578-C54A-8333-E2E6F231E877}"/>
                </a:ext>
              </a:extLst>
            </p:cNvPr>
            <p:cNvSpPr txBox="1"/>
            <p:nvPr/>
          </p:nvSpPr>
          <p:spPr>
            <a:xfrm>
              <a:off x="4496168" y="4467164"/>
              <a:ext cx="17541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 </a:t>
              </a:r>
              <a:r>
                <a:rPr lang="fr-FR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</a:t>
              </a:r>
              <a:r>
                <a:rPr lang="fr-FR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per contact</a:t>
              </a:r>
            </a:p>
          </p:txBody>
        </p:sp>
        <p:pic>
          <p:nvPicPr>
            <p:cNvPr id="33" name="Graphique 32" descr="Argent">
              <a:extLst>
                <a:ext uri="{FF2B5EF4-FFF2-40B4-BE49-F238E27FC236}">
                  <a16:creationId xmlns:a16="http://schemas.microsoft.com/office/drawing/2014/main" id="{F8DDC943-9A14-774B-94E0-16E5EE828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34326" y="2956581"/>
              <a:ext cx="668778" cy="668778"/>
            </a:xfrm>
            <a:prstGeom prst="rect">
              <a:avLst/>
            </a:prstGeom>
          </p:spPr>
        </p:pic>
        <p:pic>
          <p:nvPicPr>
            <p:cNvPr id="37" name="Graphique 36" descr="Homme">
              <a:extLst>
                <a:ext uri="{FF2B5EF4-FFF2-40B4-BE49-F238E27FC236}">
                  <a16:creationId xmlns:a16="http://schemas.microsoft.com/office/drawing/2014/main" id="{E9942E15-E8F4-8F46-B341-B9D2CD094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87484" y="3015154"/>
              <a:ext cx="550538" cy="55053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D4E1AF-3ABB-A544-A8C6-236F37190796}"/>
              </a:ext>
            </a:extLst>
          </p:cNvPr>
          <p:cNvGrpSpPr/>
          <p:nvPr/>
        </p:nvGrpSpPr>
        <p:grpSpPr>
          <a:xfrm>
            <a:off x="889689" y="2212800"/>
            <a:ext cx="1835408" cy="1883690"/>
            <a:chOff x="301092" y="2954632"/>
            <a:chExt cx="1835408" cy="1883690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BC3EA5A-25D5-1645-97AB-AC4290C65815}"/>
                </a:ext>
              </a:extLst>
            </p:cNvPr>
            <p:cNvSpPr txBox="1"/>
            <p:nvPr/>
          </p:nvSpPr>
          <p:spPr>
            <a:xfrm>
              <a:off x="463639" y="3682918"/>
              <a:ext cx="151031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34%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21EC1F-7A6E-B741-A4DB-CD0619F1C4BF}"/>
                </a:ext>
              </a:extLst>
            </p:cNvPr>
            <p:cNvSpPr txBox="1"/>
            <p:nvPr/>
          </p:nvSpPr>
          <p:spPr>
            <a:xfrm>
              <a:off x="301092" y="4468990"/>
              <a:ext cx="1835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IS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integration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Réseau social">
              <a:extLst>
                <a:ext uri="{FF2B5EF4-FFF2-40B4-BE49-F238E27FC236}">
                  <a16:creationId xmlns:a16="http://schemas.microsoft.com/office/drawing/2014/main" id="{A0AC0E49-F90A-3B41-9E28-B442D77BA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6960" y="2954632"/>
              <a:ext cx="743672" cy="743672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828BCC-0C34-644A-8D73-70EDDDF3AC45}"/>
              </a:ext>
            </a:extLst>
          </p:cNvPr>
          <p:cNvGrpSpPr/>
          <p:nvPr/>
        </p:nvGrpSpPr>
        <p:grpSpPr>
          <a:xfrm>
            <a:off x="7382631" y="3396523"/>
            <a:ext cx="1510315" cy="2193372"/>
            <a:chOff x="6108610" y="3396523"/>
            <a:chExt cx="1510315" cy="2193372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609F20A-37FD-7645-BC4A-3802D828CD06}"/>
                </a:ext>
              </a:extLst>
            </p:cNvPr>
            <p:cNvGrpSpPr/>
            <p:nvPr/>
          </p:nvGrpSpPr>
          <p:grpSpPr>
            <a:xfrm>
              <a:off x="6108610" y="4119031"/>
              <a:ext cx="1510315" cy="1470864"/>
              <a:chOff x="8471700" y="3607216"/>
              <a:chExt cx="1510315" cy="1470864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37702D6-FEC4-9A44-8EBB-4AF0432338C5}"/>
                  </a:ext>
                </a:extLst>
              </p:cNvPr>
              <p:cNvSpPr txBox="1"/>
              <p:nvPr/>
            </p:nvSpPr>
            <p:spPr>
              <a:xfrm>
                <a:off x="8471700" y="3607216"/>
                <a:ext cx="15103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76</a:t>
                </a:r>
              </a:p>
            </p:txBody>
          </p:sp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AEE1B643-978F-B848-A9A9-D944C9BA779B}"/>
                  </a:ext>
                </a:extLst>
              </p:cNvPr>
              <p:cNvSpPr txBox="1"/>
              <p:nvPr/>
            </p:nvSpPr>
            <p:spPr>
              <a:xfrm>
                <a:off x="8521424" y="4431749"/>
                <a:ext cx="1410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Tickets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38" name="Graphique 37" descr="Étiquette">
              <a:extLst>
                <a:ext uri="{FF2B5EF4-FFF2-40B4-BE49-F238E27FC236}">
                  <a16:creationId xmlns:a16="http://schemas.microsoft.com/office/drawing/2014/main" id="{DCF99FD7-95AC-0B43-8564-0F2DA079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434970" y="3396523"/>
              <a:ext cx="861774" cy="861774"/>
            </a:xfrm>
            <a:prstGeom prst="rect">
              <a:avLst/>
            </a:prstGeom>
            <a:effectLst/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F2DE3B4-43F5-C546-A31F-960B435CB7D4}"/>
              </a:ext>
            </a:extLst>
          </p:cNvPr>
          <p:cNvSpPr txBox="1"/>
          <p:nvPr/>
        </p:nvSpPr>
        <p:spPr>
          <a:xfrm>
            <a:off x="652084" y="514300"/>
            <a:ext cx="6832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09BAB13-DB11-084E-BDA6-01E24664410E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D4F5F158-9E57-DD45-8773-2B569BB1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8D7E7631-7BF2-6142-A4BD-30A5B7F6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73166"/>
            <a:ext cx="12192001" cy="4909592"/>
          </a:xfrm>
          <a:prstGeom prst="rect">
            <a:avLst/>
          </a:prstGeom>
        </p:spPr>
      </p:pic>
      <p:pic>
        <p:nvPicPr>
          <p:cNvPr id="23" name="Graphique 22" descr="Cadenas">
            <a:extLst>
              <a:ext uri="{FF2B5EF4-FFF2-40B4-BE49-F238E27FC236}">
                <a16:creationId xmlns:a16="http://schemas.microsoft.com/office/drawing/2014/main" id="{29F54719-F106-8940-A840-8B1CD47D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651" y="1840682"/>
            <a:ext cx="3374560" cy="3374560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B1A8FF58-54C7-344B-B542-45E199700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7" name="Graphique 6" descr="Tendance à la hausse">
            <a:extLst>
              <a:ext uri="{FF2B5EF4-FFF2-40B4-BE49-F238E27FC236}">
                <a16:creationId xmlns:a16="http://schemas.microsoft.com/office/drawing/2014/main" id="{627469C8-D02F-0842-85E3-D62C537B4B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5938" y="2605275"/>
            <a:ext cx="503717" cy="503717"/>
          </a:xfrm>
          <a:prstGeom prst="rect">
            <a:avLst/>
          </a:prstGeom>
        </p:spPr>
      </p:pic>
      <p:pic>
        <p:nvPicPr>
          <p:cNvPr id="11" name="Graphique 10" descr="Tendance à la baisse">
            <a:extLst>
              <a:ext uri="{FF2B5EF4-FFF2-40B4-BE49-F238E27FC236}">
                <a16:creationId xmlns:a16="http://schemas.microsoft.com/office/drawing/2014/main" id="{79111003-F8EC-F441-B7A2-EAE112DC6B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83434" y="3775629"/>
            <a:ext cx="508343" cy="508343"/>
          </a:xfrm>
          <a:prstGeom prst="rect">
            <a:avLst/>
          </a:prstGeom>
        </p:spPr>
      </p:pic>
      <p:pic>
        <p:nvPicPr>
          <p:cNvPr id="28" name="Graphique 27" descr="Tendance à la hausse">
            <a:extLst>
              <a:ext uri="{FF2B5EF4-FFF2-40B4-BE49-F238E27FC236}">
                <a16:creationId xmlns:a16="http://schemas.microsoft.com/office/drawing/2014/main" id="{FE0DC562-6E75-4890-80C5-9418836AEF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0486" y="2673393"/>
            <a:ext cx="503717" cy="491379"/>
          </a:xfrm>
          <a:prstGeom prst="rect">
            <a:avLst/>
          </a:prstGeom>
        </p:spPr>
      </p:pic>
      <p:pic>
        <p:nvPicPr>
          <p:cNvPr id="29" name="Graphique 28" descr="Tendance à la baisse">
            <a:extLst>
              <a:ext uri="{FF2B5EF4-FFF2-40B4-BE49-F238E27FC236}">
                <a16:creationId xmlns:a16="http://schemas.microsoft.com/office/drawing/2014/main" id="{3BD12CD9-6537-48B1-BEC0-43D306A570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0658" y="3775629"/>
            <a:ext cx="508343" cy="50834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CA4BF26-10BB-DD4F-AFC7-4E1E85A7D46C}"/>
              </a:ext>
            </a:extLst>
          </p:cNvPr>
          <p:cNvSpPr txBox="1"/>
          <p:nvPr/>
        </p:nvSpPr>
        <p:spPr>
          <a:xfrm>
            <a:off x="652084" y="514300"/>
            <a:ext cx="6660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AFCB6A-04CA-ED4D-9400-7F508DF395EC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F71B7524-CEC6-524F-A867-553FA8028A86}"/>
              </a:ext>
            </a:extLst>
          </p:cNvPr>
          <p:cNvGrpSpPr/>
          <p:nvPr/>
        </p:nvGrpSpPr>
        <p:grpSpPr>
          <a:xfrm>
            <a:off x="1227980" y="2441868"/>
            <a:ext cx="3594200" cy="861774"/>
            <a:chOff x="1178819" y="1784147"/>
            <a:chExt cx="3594200" cy="86177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F5DFE491-9B2E-6B44-91BE-A6797A9144D4}"/>
                </a:ext>
              </a:extLst>
            </p:cNvPr>
            <p:cNvGrpSpPr/>
            <p:nvPr/>
          </p:nvGrpSpPr>
          <p:grpSpPr>
            <a:xfrm>
              <a:off x="1178819" y="1784147"/>
              <a:ext cx="2899281" cy="861774"/>
              <a:chOff x="9213940" y="3949398"/>
              <a:chExt cx="2899281" cy="861774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5B9D4DD-7F2C-714D-9DF5-E250336577F0}"/>
                  </a:ext>
                </a:extLst>
              </p:cNvPr>
              <p:cNvSpPr txBox="1"/>
              <p:nvPr/>
            </p:nvSpPr>
            <p:spPr>
              <a:xfrm>
                <a:off x="10807917" y="3949398"/>
                <a:ext cx="130530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54%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C0F98B1-DC33-354A-8C46-BCD8C3440FEB}"/>
                  </a:ext>
                </a:extLst>
              </p:cNvPr>
              <p:cNvSpPr txBox="1"/>
              <p:nvPr/>
            </p:nvSpPr>
            <p:spPr>
              <a:xfrm>
                <a:off x="9213940" y="4098833"/>
                <a:ext cx="151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phishing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success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6" name="Graphique 25" descr="Pêche">
              <a:extLst>
                <a:ext uri="{FF2B5EF4-FFF2-40B4-BE49-F238E27FC236}">
                  <a16:creationId xmlns:a16="http://schemas.microsoft.com/office/drawing/2014/main" id="{D5A3A846-861F-E54A-97DE-A3DFD9E1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92742" y="1864804"/>
              <a:ext cx="680277" cy="700460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4D4C742-22FF-2946-85D3-FF93E86BE46E}"/>
              </a:ext>
            </a:extLst>
          </p:cNvPr>
          <p:cNvGrpSpPr/>
          <p:nvPr/>
        </p:nvGrpSpPr>
        <p:grpSpPr>
          <a:xfrm>
            <a:off x="1252344" y="3612946"/>
            <a:ext cx="3368209" cy="861774"/>
            <a:chOff x="1312082" y="3213557"/>
            <a:chExt cx="3368209" cy="861774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3E1C37E-A90B-B54D-9432-292BD494728C}"/>
                </a:ext>
              </a:extLst>
            </p:cNvPr>
            <p:cNvSpPr txBox="1"/>
            <p:nvPr/>
          </p:nvSpPr>
          <p:spPr>
            <a:xfrm>
              <a:off x="2787438" y="3213557"/>
              <a:ext cx="130530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0" b="1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32%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767265C-9539-B442-ACC7-F3F529BA3E05}"/>
                </a:ext>
              </a:extLst>
            </p:cNvPr>
            <p:cNvSpPr txBox="1"/>
            <p:nvPr/>
          </p:nvSpPr>
          <p:spPr>
            <a:xfrm>
              <a:off x="1312082" y="3338023"/>
              <a:ext cx="1510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elearning</a:t>
              </a:r>
              <a:r>
                <a: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600" dirty="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completed</a:t>
              </a:r>
              <a:endParaRPr lang="fr-FR" sz="1600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8" name="Graphique 37" descr="Livres">
              <a:extLst>
                <a:ext uri="{FF2B5EF4-FFF2-40B4-BE49-F238E27FC236}">
                  <a16:creationId xmlns:a16="http://schemas.microsoft.com/office/drawing/2014/main" id="{7CEA4D78-6738-294F-89FD-1DF82CE9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33531" y="3371064"/>
              <a:ext cx="546760" cy="546760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AE7F7E0-EDEE-8E43-8FB2-DAABC8E35BFD}"/>
              </a:ext>
            </a:extLst>
          </p:cNvPr>
          <p:cNvGrpSpPr/>
          <p:nvPr/>
        </p:nvGrpSpPr>
        <p:grpSpPr>
          <a:xfrm>
            <a:off x="7538477" y="3598914"/>
            <a:ext cx="4014685" cy="861774"/>
            <a:chOff x="7538477" y="4642966"/>
            <a:chExt cx="4014685" cy="861774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90635-E5B7-1240-AF06-E25B842B4F83}"/>
                </a:ext>
              </a:extLst>
            </p:cNvPr>
            <p:cNvGrpSpPr/>
            <p:nvPr/>
          </p:nvGrpSpPr>
          <p:grpSpPr>
            <a:xfrm>
              <a:off x="8222577" y="4642966"/>
              <a:ext cx="3330585" cy="861774"/>
              <a:chOff x="8193627" y="3949398"/>
              <a:chExt cx="3330585" cy="861774"/>
            </a:xfrm>
          </p:grpSpPr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CAB28BE-CC0B-1B4F-8E6F-308B6FE005B4}"/>
                  </a:ext>
                </a:extLst>
              </p:cNvPr>
              <p:cNvSpPr txBox="1"/>
              <p:nvPr/>
            </p:nvSpPr>
            <p:spPr>
              <a:xfrm>
                <a:off x="8193627" y="3949398"/>
                <a:ext cx="130530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456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F86352F-9988-4040-AC1A-714626BE862D}"/>
                  </a:ext>
                </a:extLst>
              </p:cNvPr>
              <p:cNvSpPr txBox="1"/>
              <p:nvPr/>
            </p:nvSpPr>
            <p:spPr>
              <a:xfrm>
                <a:off x="9498931" y="4103286"/>
                <a:ext cx="2025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alerts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(as per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Tethris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p:grpSp>
        <p:pic>
          <p:nvPicPr>
            <p:cNvPr id="42" name="Graphique 41" descr="Avertissement">
              <a:extLst>
                <a:ext uri="{FF2B5EF4-FFF2-40B4-BE49-F238E27FC236}">
                  <a16:creationId xmlns:a16="http://schemas.microsoft.com/office/drawing/2014/main" id="{B9DA6683-0CB0-114E-8DE2-D5887265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8477" y="4776446"/>
              <a:ext cx="594814" cy="594814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3272AE1-EF0D-DF49-968C-3C3CF719183D}"/>
              </a:ext>
            </a:extLst>
          </p:cNvPr>
          <p:cNvGrpSpPr/>
          <p:nvPr/>
        </p:nvGrpSpPr>
        <p:grpSpPr>
          <a:xfrm>
            <a:off x="7454327" y="2441610"/>
            <a:ext cx="3349649" cy="861774"/>
            <a:chOff x="7454327" y="1784147"/>
            <a:chExt cx="3349649" cy="861774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6EDA34-38ED-9A45-93AA-878B78B42557}"/>
                </a:ext>
              </a:extLst>
            </p:cNvPr>
            <p:cNvGrpSpPr/>
            <p:nvPr/>
          </p:nvGrpSpPr>
          <p:grpSpPr>
            <a:xfrm>
              <a:off x="7704118" y="1784147"/>
              <a:ext cx="3099858" cy="861774"/>
              <a:chOff x="8295767" y="3949398"/>
              <a:chExt cx="3099858" cy="861774"/>
            </a:xfrm>
          </p:grpSpPr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F46A8AC-A185-AA47-AAD7-EADBB74F7DB5}"/>
                  </a:ext>
                </a:extLst>
              </p:cNvPr>
              <p:cNvSpPr txBox="1"/>
              <p:nvPr/>
            </p:nvSpPr>
            <p:spPr>
              <a:xfrm>
                <a:off x="8295767" y="3949398"/>
                <a:ext cx="1203164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5000" b="1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56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9E0263-5130-8C4D-A6F7-0C1B4F7F565B}"/>
                  </a:ext>
                </a:extLst>
              </p:cNvPr>
              <p:cNvSpPr txBox="1"/>
              <p:nvPr/>
            </p:nvSpPr>
            <p:spPr>
              <a:xfrm>
                <a:off x="9498931" y="4087897"/>
                <a:ext cx="18966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fake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  <a:r>
                  <a:rPr lang="fr-FR" sz="1600" dirty="0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dirty="0" err="1">
                    <a:solidFill>
                      <a:srgbClr val="FF822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created</a:t>
                </a:r>
                <a:endParaRPr lang="fr-FR" sz="1600" dirty="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4" name="Graphique 43">
              <a:extLst>
                <a:ext uri="{FF2B5EF4-FFF2-40B4-BE49-F238E27FC236}">
                  <a16:creationId xmlns:a16="http://schemas.microsoft.com/office/drawing/2014/main" id="{2BF7E514-8B92-294D-B881-E43A6171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54327" y="1960970"/>
              <a:ext cx="508128" cy="508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BEDA2-12D6-1E4D-8B9E-7DCA81BE3D90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FF822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387879-4363-1A4E-88D0-8E999B6C6301}"/>
              </a:ext>
            </a:extLst>
          </p:cNvPr>
          <p:cNvSpPr txBox="1"/>
          <p:nvPr/>
        </p:nvSpPr>
        <p:spPr>
          <a:xfrm>
            <a:off x="652084" y="514300"/>
            <a:ext cx="6615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384ACE0-CA86-764D-9674-5A9531488E70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65E5F0-2FA9-8C40-BC6C-B0B965CDB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316374" y="-58486"/>
            <a:ext cx="11994344" cy="6974972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AD3814B-0284-194A-8947-3244E88C8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33" name="Graphique 32" descr="Envoyer">
            <a:extLst>
              <a:ext uri="{FF2B5EF4-FFF2-40B4-BE49-F238E27FC236}">
                <a16:creationId xmlns:a16="http://schemas.microsoft.com/office/drawing/2014/main" id="{B5F25136-5459-B140-9492-2BC5EC5EC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7199" y="4357237"/>
            <a:ext cx="942065" cy="942065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9AC537-E081-324A-89C0-7B4609FED8ED}"/>
              </a:ext>
            </a:extLst>
          </p:cNvPr>
          <p:cNvGrpSpPr/>
          <p:nvPr/>
        </p:nvGrpSpPr>
        <p:grpSpPr>
          <a:xfrm>
            <a:off x="2619265" y="4402401"/>
            <a:ext cx="3113490" cy="1015663"/>
            <a:chOff x="4801696" y="2905113"/>
            <a:chExt cx="3113490" cy="1015663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C8E0A61-1977-C340-A0CE-44743453CC47}"/>
                </a:ext>
              </a:extLst>
            </p:cNvPr>
            <p:cNvSpPr txBox="1"/>
            <p:nvPr/>
          </p:nvSpPr>
          <p:spPr>
            <a:xfrm>
              <a:off x="4801696" y="2905113"/>
              <a:ext cx="129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7M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4E4881A-719C-1B47-840A-D0C2A4C25F3F}"/>
                </a:ext>
              </a:extLst>
            </p:cNvPr>
            <p:cNvSpPr txBox="1"/>
            <p:nvPr/>
          </p:nvSpPr>
          <p:spPr>
            <a:xfrm>
              <a:off x="6188190" y="3013384"/>
              <a:ext cx="1726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Messages Integrated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A829F59-6FDF-6F43-8C15-4BC6B2B79E91}"/>
              </a:ext>
            </a:extLst>
          </p:cNvPr>
          <p:cNvGrpSpPr/>
          <p:nvPr/>
        </p:nvGrpSpPr>
        <p:grpSpPr>
          <a:xfrm>
            <a:off x="7180270" y="4338188"/>
            <a:ext cx="3338529" cy="1015663"/>
            <a:chOff x="4399527" y="4332320"/>
            <a:chExt cx="3338529" cy="101566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C43A0F7-771A-2C45-9194-CA77947BAAB9}"/>
                </a:ext>
              </a:extLst>
            </p:cNvPr>
            <p:cNvSpPr txBox="1"/>
            <p:nvPr/>
          </p:nvSpPr>
          <p:spPr>
            <a:xfrm>
              <a:off x="4399527" y="4332320"/>
              <a:ext cx="19446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dirty="0">
                  <a:solidFill>
                    <a:schemeClr val="bg1"/>
                  </a:solidFill>
                  <a:latin typeface="Bebas Neue" panose="020B0606020202050201" pitchFamily="34" charset="77"/>
                </a:rPr>
                <a:t>13M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E737E26-3E29-BE43-99E5-9A0B9E6803D5}"/>
                </a:ext>
              </a:extLst>
            </p:cNvPr>
            <p:cNvSpPr txBox="1"/>
            <p:nvPr/>
          </p:nvSpPr>
          <p:spPr>
            <a:xfrm>
              <a:off x="6297537" y="4429819"/>
              <a:ext cx="14405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 Messages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B3910B-73D2-DF41-B68A-D0CBE597AB3F}"/>
              </a:ext>
            </a:extLst>
          </p:cNvPr>
          <p:cNvGrpSpPr/>
          <p:nvPr/>
        </p:nvGrpSpPr>
        <p:grpSpPr>
          <a:xfrm>
            <a:off x="6459247" y="4283639"/>
            <a:ext cx="1015663" cy="1015663"/>
            <a:chOff x="6495124" y="3778015"/>
            <a:chExt cx="914400" cy="914400"/>
          </a:xfrm>
        </p:grpSpPr>
        <p:pic>
          <p:nvPicPr>
            <p:cNvPr id="34" name="Graphique 33" descr="Papier">
              <a:extLst>
                <a:ext uri="{FF2B5EF4-FFF2-40B4-BE49-F238E27FC236}">
                  <a16:creationId xmlns:a16="http://schemas.microsoft.com/office/drawing/2014/main" id="{A7513562-091A-3446-B929-B07877F0B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5124" y="3778015"/>
              <a:ext cx="914400" cy="914400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C863A074-A42D-5F4B-AFF0-5F985D029D06}"/>
                </a:ext>
              </a:extLst>
            </p:cNvPr>
            <p:cNvSpPr txBox="1"/>
            <p:nvPr/>
          </p:nvSpPr>
          <p:spPr>
            <a:xfrm>
              <a:off x="6681592" y="4065540"/>
              <a:ext cx="541465" cy="471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10010010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B960EB-BC4D-7B49-9FC1-E1EC17AAADF3}"/>
              </a:ext>
            </a:extLst>
          </p:cNvPr>
          <p:cNvGrpSpPr/>
          <p:nvPr/>
        </p:nvGrpSpPr>
        <p:grpSpPr>
          <a:xfrm>
            <a:off x="6424684" y="2439223"/>
            <a:ext cx="4435355" cy="1045525"/>
            <a:chOff x="5563119" y="1972282"/>
            <a:chExt cx="4435355" cy="1045525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23EC843-8BA7-D143-A597-149F092EA6C3}"/>
                </a:ext>
              </a:extLst>
            </p:cNvPr>
            <p:cNvSpPr txBox="1"/>
            <p:nvPr/>
          </p:nvSpPr>
          <p:spPr>
            <a:xfrm>
              <a:off x="6236244" y="2002144"/>
              <a:ext cx="2252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b="1">
                  <a:solidFill>
                    <a:schemeClr val="bg1"/>
                  </a:solidFill>
                  <a:latin typeface="Bebas Neue" panose="020B0606020202050201" pitchFamily="34" charset="77"/>
                  <a:cs typeface="Calibri" panose="020F0502020204030204" pitchFamily="34" charset="0"/>
                </a:rPr>
                <a:t>800</a:t>
              </a:r>
              <a:r>
                <a:rPr lang="fr-FR" sz="4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TB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E99258C-5894-E849-B6BF-A4E62494AF9F}"/>
                </a:ext>
              </a:extLst>
            </p:cNvPr>
            <p:cNvSpPr txBox="1"/>
            <p:nvPr/>
          </p:nvSpPr>
          <p:spPr>
            <a:xfrm>
              <a:off x="8557955" y="2253547"/>
              <a:ext cx="1440519" cy="59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Volume </a:t>
              </a:r>
              <a:r>
                <a:rPr lang="fr-FR" sz="16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fr-FR" sz="16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in the </a:t>
              </a:r>
              <a:r>
                <a:rPr lang="fr-FR" sz="160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lang="fr-FR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Graphique 18" descr="Montagnes">
              <a:extLst>
                <a:ext uri="{FF2B5EF4-FFF2-40B4-BE49-F238E27FC236}">
                  <a16:creationId xmlns:a16="http://schemas.microsoft.com/office/drawing/2014/main" id="{3DC769ED-9915-8549-A133-303001E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63119" y="1972282"/>
              <a:ext cx="916443" cy="916443"/>
            </a:xfrm>
            <a:prstGeom prst="rect">
              <a:avLst/>
            </a:prstGeom>
          </p:spPr>
        </p:pic>
        <p:pic>
          <p:nvPicPr>
            <p:cNvPr id="21" name="Graphique 20" descr="Vague">
              <a:extLst>
                <a:ext uri="{FF2B5EF4-FFF2-40B4-BE49-F238E27FC236}">
                  <a16:creationId xmlns:a16="http://schemas.microsoft.com/office/drawing/2014/main" id="{8E02F8B6-DB5B-A746-87EA-E6B76D6A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05439" y="2498293"/>
              <a:ext cx="383770" cy="383770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DB49497-2FCE-7447-AEE4-DC21F0E8ECC5}"/>
              </a:ext>
            </a:extLst>
          </p:cNvPr>
          <p:cNvGrpSpPr/>
          <p:nvPr/>
        </p:nvGrpSpPr>
        <p:grpSpPr>
          <a:xfrm>
            <a:off x="1693723" y="2469086"/>
            <a:ext cx="4073595" cy="1017073"/>
            <a:chOff x="8739462" y="3775968"/>
            <a:chExt cx="4073595" cy="1017073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F9D7A5-8FBB-4C43-96F0-35E10877A800}"/>
                </a:ext>
              </a:extLst>
            </p:cNvPr>
            <p:cNvSpPr txBox="1"/>
            <p:nvPr/>
          </p:nvSpPr>
          <p:spPr>
            <a:xfrm>
              <a:off x="9665003" y="3775968"/>
              <a:ext cx="12907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6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9400EC-1FC5-A34B-8145-EDF13EBD7CAA}"/>
                </a:ext>
              </a:extLst>
            </p:cNvPr>
            <p:cNvSpPr txBox="1"/>
            <p:nvPr/>
          </p:nvSpPr>
          <p:spPr>
            <a:xfrm>
              <a:off x="11073327" y="3962044"/>
              <a:ext cx="1739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Cloud vs On </a:t>
              </a:r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prem</a:t>
              </a:r>
              <a:r>
                <a: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ratio</a:t>
              </a:r>
            </a:p>
          </p:txBody>
        </p:sp>
        <p:pic>
          <p:nvPicPr>
            <p:cNvPr id="27" name="Graphique 26" descr="Cloud Computing">
              <a:extLst>
                <a:ext uri="{FF2B5EF4-FFF2-40B4-BE49-F238E27FC236}">
                  <a16:creationId xmlns:a16="http://schemas.microsoft.com/office/drawing/2014/main" id="{1A61F54D-9F00-3D4F-B420-2F9823908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39462" y="3777378"/>
              <a:ext cx="1015663" cy="101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9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4BE736A1-B26B-CE4B-821B-E9A65274BB75}"/>
              </a:ext>
            </a:extLst>
          </p:cNvPr>
          <p:cNvGrpSpPr/>
          <p:nvPr/>
        </p:nvGrpSpPr>
        <p:grpSpPr>
          <a:xfrm>
            <a:off x="7147554" y="3355343"/>
            <a:ext cx="2773686" cy="1815882"/>
            <a:chOff x="3422969" y="4503488"/>
            <a:chExt cx="2773686" cy="1815882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ECDC42A-4DC0-964F-8A80-1BEC4A014AA5}"/>
                </a:ext>
              </a:extLst>
            </p:cNvPr>
            <p:cNvSpPr txBox="1"/>
            <p:nvPr/>
          </p:nvSpPr>
          <p:spPr>
            <a:xfrm>
              <a:off x="3422969" y="4503488"/>
              <a:ext cx="27736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10%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0D188A6-BD98-334B-82E5-201E8947783F}"/>
                </a:ext>
              </a:extLst>
            </p:cNvPr>
            <p:cNvSpPr txBox="1"/>
            <p:nvPr/>
          </p:nvSpPr>
          <p:spPr>
            <a:xfrm>
              <a:off x="3665785" y="5519151"/>
              <a:ext cx="22768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Ratio time </a:t>
              </a:r>
              <a:r>
                <a:rPr lang="fr-FR" sz="16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spent</a:t>
              </a:r>
              <a:r>
                <a:rPr lang="fr-FR" sz="160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RUN/ </a:t>
              </a:r>
              <a:r>
                <a:rPr lang="fr-FR" sz="16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Projects</a:t>
              </a:r>
              <a:r>
                <a:rPr lang="fr-FR" sz="1600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 </a:t>
              </a:r>
              <a:r>
                <a:rPr lang="fr-FR" sz="1600" err="1">
                  <a:solidFill>
                    <a:srgbClr val="FF822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So!One</a:t>
              </a:r>
              <a:endParaRPr lang="fr-FR" sz="160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fr-FR" sz="140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96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69899D-E2D3-4A4B-86CD-3A88D4C271E1}"/>
              </a:ext>
            </a:extLst>
          </p:cNvPr>
          <p:cNvSpPr txBox="1"/>
          <p:nvPr/>
        </p:nvSpPr>
        <p:spPr>
          <a:xfrm>
            <a:off x="2444317" y="3502531"/>
            <a:ext cx="2245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2003</a:t>
            </a:r>
            <a:endParaRPr lang="fr-FR" sz="6000" b="1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A5B217-B8BA-4AD8-87F6-B8CADF0C1365}"/>
              </a:ext>
            </a:extLst>
          </p:cNvPr>
          <p:cNvSpPr/>
          <p:nvPr/>
        </p:nvSpPr>
        <p:spPr>
          <a:xfrm>
            <a:off x="2603463" y="4504794"/>
            <a:ext cx="1927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Baan </a:t>
            </a:r>
            <a:r>
              <a:rPr lang="fr-FR" dirty="0" err="1">
                <a:solidFill>
                  <a:srgbClr val="FF82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evolutions</a:t>
            </a:r>
            <a:endParaRPr lang="fr-FR" dirty="0">
              <a:solidFill>
                <a:srgbClr val="FF822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CA68CA-1960-DE40-A2D3-96559733D988}"/>
              </a:ext>
            </a:extLst>
          </p:cNvPr>
          <p:cNvSpPr/>
          <p:nvPr/>
        </p:nvSpPr>
        <p:spPr>
          <a:xfrm>
            <a:off x="1600217" y="1843088"/>
            <a:ext cx="3943069" cy="3814762"/>
          </a:xfrm>
          <a:prstGeom prst="rect">
            <a:avLst/>
          </a:prstGeom>
          <a:noFill/>
          <a:ln w="254000">
            <a:solidFill>
              <a:srgbClr val="FF8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D5022B-C09E-7D4A-ABFC-2B3DA24D8EFC}"/>
              </a:ext>
            </a:extLst>
          </p:cNvPr>
          <p:cNvSpPr/>
          <p:nvPr/>
        </p:nvSpPr>
        <p:spPr>
          <a:xfrm>
            <a:off x="6557274" y="1843088"/>
            <a:ext cx="3943069" cy="3814762"/>
          </a:xfrm>
          <a:prstGeom prst="rect">
            <a:avLst/>
          </a:prstGeom>
          <a:noFill/>
          <a:ln w="254000">
            <a:solidFill>
              <a:srgbClr val="402E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Graphique 23" descr="Clé à molette">
            <a:extLst>
              <a:ext uri="{FF2B5EF4-FFF2-40B4-BE49-F238E27FC236}">
                <a16:creationId xmlns:a16="http://schemas.microsoft.com/office/drawing/2014/main" id="{C79D8EC9-5097-4FD3-B282-7C9F87B36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174" y="2647457"/>
            <a:ext cx="707886" cy="707886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26" name="Graphique 25" descr="Sablier">
            <a:extLst>
              <a:ext uri="{FF2B5EF4-FFF2-40B4-BE49-F238E27FC236}">
                <a16:creationId xmlns:a16="http://schemas.microsoft.com/office/drawing/2014/main" id="{0F7A83C9-5A50-4C76-8C05-7F0DAFF68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82890" y="2514513"/>
            <a:ext cx="691838" cy="691838"/>
          </a:xfrm>
          <a:prstGeom prst="rect">
            <a:avLst/>
          </a:prstGeom>
          <a:effectLst>
            <a:outerShdw blurRad="50800" dist="50800" dir="5400000" algn="ctr" rotWithShape="0">
              <a:srgbClr val="231944">
                <a:alpha val="32000"/>
              </a:srgb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F296181D-32A1-674C-A0BC-60B0E9FA6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4F7BB68-951C-0049-8FDE-AC0167E5E34D}"/>
              </a:ext>
            </a:extLst>
          </p:cNvPr>
          <p:cNvSpPr/>
          <p:nvPr/>
        </p:nvSpPr>
        <p:spPr>
          <a:xfrm>
            <a:off x="211319" y="150443"/>
            <a:ext cx="11769361" cy="6557114"/>
          </a:xfrm>
          <a:prstGeom prst="rect">
            <a:avLst/>
          </a:prstGeom>
          <a:solidFill>
            <a:srgbClr val="402E7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35E0A-A2D2-C447-8E55-8BD0CA3357BE}"/>
              </a:ext>
            </a:extLst>
          </p:cNvPr>
          <p:cNvSpPr txBox="1"/>
          <p:nvPr/>
        </p:nvSpPr>
        <p:spPr>
          <a:xfrm>
            <a:off x="652084" y="514300"/>
            <a:ext cx="6140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1DE71C-2450-1E43-BA2F-BC6613388EDA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pic>
        <p:nvPicPr>
          <p:cNvPr id="18" name="Graphique 17">
            <a:extLst>
              <a:ext uri="{FF2B5EF4-FFF2-40B4-BE49-F238E27FC236}">
                <a16:creationId xmlns:a16="http://schemas.microsoft.com/office/drawing/2014/main" id="{8B0DFA57-C90A-6142-82C7-CDC277E6B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9CAB56-28EA-3245-AB2A-379717451204}"/>
              </a:ext>
            </a:extLst>
          </p:cNvPr>
          <p:cNvGrpSpPr/>
          <p:nvPr/>
        </p:nvGrpSpPr>
        <p:grpSpPr>
          <a:xfrm>
            <a:off x="1702872" y="2463435"/>
            <a:ext cx="1891666" cy="2694208"/>
            <a:chOff x="1702872" y="3100249"/>
            <a:chExt cx="1891666" cy="269420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61C97A1-1D03-AC4E-98DC-CDF656116116}"/>
                </a:ext>
              </a:extLst>
            </p:cNvPr>
            <p:cNvGrpSpPr/>
            <p:nvPr/>
          </p:nvGrpSpPr>
          <p:grpSpPr>
            <a:xfrm>
              <a:off x="1702872" y="3100249"/>
              <a:ext cx="1891666" cy="1222498"/>
              <a:chOff x="3863978" y="3949398"/>
              <a:chExt cx="1891666" cy="1222498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60E8708-DB71-AB4C-9E61-F5D21D3191BB}"/>
                  </a:ext>
                </a:extLst>
              </p:cNvPr>
              <p:cNvSpPr txBox="1"/>
              <p:nvPr/>
            </p:nvSpPr>
            <p:spPr>
              <a:xfrm>
                <a:off x="3912476" y="3949398"/>
                <a:ext cx="17946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4008</a:t>
                </a:r>
              </a:p>
            </p:txBody>
          </p:sp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A24419-2913-2E48-8754-072DBA04D580}"/>
                  </a:ext>
                </a:extLst>
              </p:cNvPr>
              <p:cNvSpPr txBox="1"/>
              <p:nvPr/>
            </p:nvSpPr>
            <p:spPr>
              <a:xfrm>
                <a:off x="3863978" y="4802564"/>
                <a:ext cx="1891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portfolio</a:t>
                </a:r>
              </a:p>
            </p:txBody>
          </p:sp>
        </p:grpSp>
        <p:pic>
          <p:nvPicPr>
            <p:cNvPr id="7" name="Graphique 6" descr="Liste">
              <a:extLst>
                <a:ext uri="{FF2B5EF4-FFF2-40B4-BE49-F238E27FC236}">
                  <a16:creationId xmlns:a16="http://schemas.microsoft.com/office/drawing/2014/main" id="{425FF307-4F56-7D46-8F68-3C7E3E20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66756" y="4529582"/>
              <a:ext cx="1264875" cy="126487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65C6577-3FE6-2C47-AC6B-E28C17010486}"/>
              </a:ext>
            </a:extLst>
          </p:cNvPr>
          <p:cNvGrpSpPr/>
          <p:nvPr/>
        </p:nvGrpSpPr>
        <p:grpSpPr>
          <a:xfrm>
            <a:off x="6421829" y="2463435"/>
            <a:ext cx="1788254" cy="2592513"/>
            <a:chOff x="6421829" y="3100249"/>
            <a:chExt cx="1788254" cy="259251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CEC5266-E288-DC49-B4F2-A6FA4B62B698}"/>
                </a:ext>
              </a:extLst>
            </p:cNvPr>
            <p:cNvGrpSpPr/>
            <p:nvPr/>
          </p:nvGrpSpPr>
          <p:grpSpPr>
            <a:xfrm>
              <a:off x="6421829" y="3100249"/>
              <a:ext cx="1788254" cy="1200329"/>
              <a:chOff x="3915685" y="3949398"/>
              <a:chExt cx="1788254" cy="1200329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4684ED-8475-F340-BB93-F7E831800EA1}"/>
                  </a:ext>
                </a:extLst>
              </p:cNvPr>
              <p:cNvSpPr txBox="1"/>
              <p:nvPr/>
            </p:nvSpPr>
            <p:spPr>
              <a:xfrm>
                <a:off x="3915685" y="3949398"/>
                <a:ext cx="178825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1002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80037EE-AC99-7440-BD09-3F01A092BB5B}"/>
                  </a:ext>
                </a:extLst>
              </p:cNvPr>
              <p:cNvSpPr txBox="1"/>
              <p:nvPr/>
            </p:nvSpPr>
            <p:spPr>
              <a:xfrm>
                <a:off x="4112735" y="4780395"/>
                <a:ext cx="1508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Delivered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9" name="Graphique 18" descr="Podium">
              <a:extLst>
                <a:ext uri="{FF2B5EF4-FFF2-40B4-BE49-F238E27FC236}">
                  <a16:creationId xmlns:a16="http://schemas.microsoft.com/office/drawing/2014/main" id="{069FF06A-CFF9-AA43-A8D9-630A8B1B9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92992" y="4515312"/>
              <a:ext cx="1177450" cy="117745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A1AF6C3-6DEC-7848-9E81-E823C6F8E54C}"/>
              </a:ext>
            </a:extLst>
          </p:cNvPr>
          <p:cNvGrpSpPr/>
          <p:nvPr/>
        </p:nvGrpSpPr>
        <p:grpSpPr>
          <a:xfrm>
            <a:off x="4019233" y="2463435"/>
            <a:ext cx="1926196" cy="2606783"/>
            <a:chOff x="4019233" y="3100249"/>
            <a:chExt cx="1926196" cy="2606783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A0692CE-F594-C347-ADC3-6C72FA2A7386}"/>
                </a:ext>
              </a:extLst>
            </p:cNvPr>
            <p:cNvSpPr txBox="1"/>
            <p:nvPr/>
          </p:nvSpPr>
          <p:spPr>
            <a:xfrm>
              <a:off x="4019233" y="3100249"/>
              <a:ext cx="19261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2003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44B287A-1C4B-F640-BD26-ABA7A1D2F5C6}"/>
                </a:ext>
              </a:extLst>
            </p:cNvPr>
            <p:cNvSpPr txBox="1"/>
            <p:nvPr/>
          </p:nvSpPr>
          <p:spPr>
            <a:xfrm>
              <a:off x="4171660" y="3953415"/>
              <a:ext cx="1508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Started</a:t>
              </a:r>
              <a:endParaRPr lang="fr-FR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1" name="Graphique 20" descr="Analyser">
              <a:extLst>
                <a:ext uri="{FF2B5EF4-FFF2-40B4-BE49-F238E27FC236}">
                  <a16:creationId xmlns:a16="http://schemas.microsoft.com/office/drawing/2014/main" id="{55F335A2-D658-9941-8B83-5C37A4BF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93605" y="4529582"/>
              <a:ext cx="1177450" cy="117745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B68839-1B45-6E41-931A-34338F3A84B1}"/>
              </a:ext>
            </a:extLst>
          </p:cNvPr>
          <p:cNvGrpSpPr/>
          <p:nvPr/>
        </p:nvGrpSpPr>
        <p:grpSpPr>
          <a:xfrm>
            <a:off x="8706619" y="2463435"/>
            <a:ext cx="1885922" cy="2592513"/>
            <a:chOff x="8706619" y="3100249"/>
            <a:chExt cx="1885922" cy="259251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B1D12DC-D163-434A-AAF3-E0FDAFBBE5FC}"/>
                </a:ext>
              </a:extLst>
            </p:cNvPr>
            <p:cNvGrpSpPr/>
            <p:nvPr/>
          </p:nvGrpSpPr>
          <p:grpSpPr>
            <a:xfrm>
              <a:off x="8706619" y="3100249"/>
              <a:ext cx="1885922" cy="1499497"/>
              <a:chOff x="3866851" y="3949398"/>
              <a:chExt cx="1885922" cy="1499497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623412-AF7F-4544-B448-91030B0436D5}"/>
                  </a:ext>
                </a:extLst>
              </p:cNvPr>
              <p:cNvSpPr txBox="1"/>
              <p:nvPr/>
            </p:nvSpPr>
            <p:spPr>
              <a:xfrm>
                <a:off x="3866851" y="3949398"/>
                <a:ext cx="18859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6000" b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0006</a:t>
                </a:r>
              </a:p>
            </p:txBody>
          </p:sp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3E2154-595A-2942-9A2D-D591E450C56E}"/>
                  </a:ext>
                </a:extLst>
              </p:cNvPr>
              <p:cNvSpPr txBox="1"/>
              <p:nvPr/>
            </p:nvSpPr>
            <p:spPr>
              <a:xfrm>
                <a:off x="3978238" y="4802564"/>
                <a:ext cx="16711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initially</a:t>
                </a:r>
                <a:r>
                  <a:rPr lang="fr-FR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budgeted</a:t>
                </a:r>
                <a:endParaRPr lang="fr-FR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3" name="Graphique 22" descr="Bébé à quatre pattes">
              <a:extLst>
                <a:ext uri="{FF2B5EF4-FFF2-40B4-BE49-F238E27FC236}">
                  <a16:creationId xmlns:a16="http://schemas.microsoft.com/office/drawing/2014/main" id="{68625718-A773-E046-9A9E-78CE3CE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192379" y="4515312"/>
              <a:ext cx="1177450" cy="1177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35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DE72C7-E482-F648-89E0-430D601085AE}"/>
              </a:ext>
            </a:extLst>
          </p:cNvPr>
          <p:cNvSpPr/>
          <p:nvPr/>
        </p:nvSpPr>
        <p:spPr>
          <a:xfrm>
            <a:off x="6095998" y="2570"/>
            <a:ext cx="6095998" cy="6858000"/>
          </a:xfrm>
          <a:prstGeom prst="rect">
            <a:avLst/>
          </a:prstGeom>
          <a:solidFill>
            <a:srgbClr val="402E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D24B6-C1BA-E043-80E8-B485CC0FAE22}"/>
              </a:ext>
            </a:extLst>
          </p:cNvPr>
          <p:cNvSpPr/>
          <p:nvPr/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rgbClr val="FF8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89E5AD-EDBF-D74F-969A-5ADF7CFD548A}"/>
              </a:ext>
            </a:extLst>
          </p:cNvPr>
          <p:cNvSpPr txBox="1"/>
          <p:nvPr/>
        </p:nvSpPr>
        <p:spPr>
          <a:xfrm>
            <a:off x="652084" y="514300"/>
            <a:ext cx="6764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Performance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A512B-A02A-AE47-8DF7-E29A261E4BA5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009A8837-DC02-5148-9B2F-F7F5CD1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grpSp>
        <p:nvGrpSpPr>
          <p:cNvPr id="49" name="Groupe 48">
            <a:extLst>
              <a:ext uri="{FF2B5EF4-FFF2-40B4-BE49-F238E27FC236}">
                <a16:creationId xmlns:a16="http://schemas.microsoft.com/office/drawing/2014/main" id="{B0105948-DF17-B94A-AE41-00F200A4907F}"/>
              </a:ext>
            </a:extLst>
          </p:cNvPr>
          <p:cNvGrpSpPr/>
          <p:nvPr/>
        </p:nvGrpSpPr>
        <p:grpSpPr>
          <a:xfrm>
            <a:off x="1825248" y="2578982"/>
            <a:ext cx="2044856" cy="2439684"/>
            <a:chOff x="1879647" y="2890745"/>
            <a:chExt cx="2044856" cy="243968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269899D-E2D3-4A4B-86CD-3A88D4C271E1}"/>
                </a:ext>
              </a:extLst>
            </p:cNvPr>
            <p:cNvSpPr txBox="1"/>
            <p:nvPr/>
          </p:nvSpPr>
          <p:spPr>
            <a:xfrm>
              <a:off x="1879647" y="2890745"/>
              <a:ext cx="20448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0" b="1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2,2M€	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56A3D5B-B6DB-0840-BE80-AED9CBE45143}"/>
                </a:ext>
              </a:extLst>
            </p:cNvPr>
            <p:cNvSpPr txBox="1"/>
            <p:nvPr/>
          </p:nvSpPr>
          <p:spPr>
            <a:xfrm>
              <a:off x="2147774" y="3659477"/>
              <a:ext cx="1508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Proof of value (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benefits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fr-FR" sz="1400" dirty="0" err="1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costs</a:t>
              </a:r>
              <a:r>
                <a:rPr lang="fr-FR" sz="1400" dirty="0">
                  <a:solidFill>
                    <a:srgbClr val="402E7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pic>
          <p:nvPicPr>
            <p:cNvPr id="47" name="Graphique 46" descr="Poignée de main">
              <a:extLst>
                <a:ext uri="{FF2B5EF4-FFF2-40B4-BE49-F238E27FC236}">
                  <a16:creationId xmlns:a16="http://schemas.microsoft.com/office/drawing/2014/main" id="{8C38A53A-C90D-BF43-BC7D-7A50E493D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28209" y="4182697"/>
              <a:ext cx="1147732" cy="1147732"/>
            </a:xfrm>
            <a:prstGeom prst="rect">
              <a:avLst/>
            </a:prstGeom>
          </p:spPr>
        </p:pic>
      </p:grp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48F6B97-F2CC-3F4D-9080-0D5A70B04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693968"/>
              </p:ext>
            </p:extLst>
          </p:nvPr>
        </p:nvGraphicFramePr>
        <p:xfrm>
          <a:off x="6262016" y="1234954"/>
          <a:ext cx="5706121" cy="4748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854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9FA5C95-DA22-F544-A57A-8FEAB7EF5B24}"/>
              </a:ext>
            </a:extLst>
          </p:cNvPr>
          <p:cNvSpPr/>
          <p:nvPr/>
        </p:nvSpPr>
        <p:spPr>
          <a:xfrm>
            <a:off x="8443209" y="1794611"/>
            <a:ext cx="3096707" cy="4200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E6DAD4B-0BF1-E044-A468-9B90E1938EB4}"/>
              </a:ext>
            </a:extLst>
          </p:cNvPr>
          <p:cNvSpPr/>
          <p:nvPr/>
        </p:nvSpPr>
        <p:spPr>
          <a:xfrm>
            <a:off x="3979338" y="1794612"/>
            <a:ext cx="3096707" cy="4200525"/>
          </a:xfrm>
          <a:prstGeom prst="roundRect">
            <a:avLst/>
          </a:prstGeom>
          <a:solidFill>
            <a:srgbClr val="FF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D99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A220D4F-8925-514C-8860-A809433DEA64}"/>
              </a:ext>
            </a:extLst>
          </p:cNvPr>
          <p:cNvSpPr/>
          <p:nvPr/>
        </p:nvSpPr>
        <p:spPr>
          <a:xfrm>
            <a:off x="747488" y="1794612"/>
            <a:ext cx="3096707" cy="4200525"/>
          </a:xfrm>
          <a:prstGeom prst="roundRect">
            <a:avLst/>
          </a:prstGeom>
          <a:solidFill>
            <a:srgbClr val="FFC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D99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AE9ED4-D69C-E247-8604-97456B805B15}"/>
              </a:ext>
            </a:extLst>
          </p:cNvPr>
          <p:cNvSpPr txBox="1"/>
          <p:nvPr/>
        </p:nvSpPr>
        <p:spPr>
          <a:xfrm>
            <a:off x="652084" y="514300"/>
            <a:ext cx="3937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usage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49850E-E055-A948-98E0-F8B639413A8F}"/>
              </a:ext>
            </a:extLst>
          </p:cNvPr>
          <p:cNvSpPr txBox="1"/>
          <p:nvPr/>
        </p:nvSpPr>
        <p:spPr>
          <a:xfrm>
            <a:off x="4767635" y="3911953"/>
            <a:ext cx="1510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0658BCA-C7C4-CA4C-A8F9-550120DE5FF8}"/>
              </a:ext>
            </a:extLst>
          </p:cNvPr>
          <p:cNvSpPr txBox="1"/>
          <p:nvPr/>
        </p:nvSpPr>
        <p:spPr>
          <a:xfrm>
            <a:off x="4136191" y="4750349"/>
            <a:ext cx="290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402E7D"/>
                </a:solidFill>
              </a:rPr>
              <a:t>User satisfaction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D9F4DF7-1D21-B84E-8889-27A5CD31A174}"/>
              </a:ext>
            </a:extLst>
          </p:cNvPr>
          <p:cNvSpPr txBox="1"/>
          <p:nvPr/>
        </p:nvSpPr>
        <p:spPr>
          <a:xfrm>
            <a:off x="211319" y="6369003"/>
            <a:ext cx="1047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402E7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Ici, un court commentaire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25C7264-5E5A-CD40-9648-F54037E21F9E}"/>
              </a:ext>
            </a:extLst>
          </p:cNvPr>
          <p:cNvSpPr txBox="1"/>
          <p:nvPr/>
        </p:nvSpPr>
        <p:spPr>
          <a:xfrm>
            <a:off x="9372804" y="3911953"/>
            <a:ext cx="12375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8%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4D5957-BC15-D947-ACCB-237771A9042D}"/>
              </a:ext>
            </a:extLst>
          </p:cNvPr>
          <p:cNvSpPr txBox="1"/>
          <p:nvPr/>
        </p:nvSpPr>
        <p:spPr>
          <a:xfrm>
            <a:off x="8669020" y="4778577"/>
            <a:ext cx="264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fr-FR" sz="2400" dirty="0" err="1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Analysts</a:t>
            </a:r>
            <a:r>
              <a:rPr lang="fr-FR" sz="2400" dirty="0">
                <a:solidFill>
                  <a:srgbClr val="402E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SAP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A081B3A-1789-594A-BA13-B7D78846100F}"/>
              </a:ext>
            </a:extLst>
          </p:cNvPr>
          <p:cNvGrpSpPr/>
          <p:nvPr/>
        </p:nvGrpSpPr>
        <p:grpSpPr>
          <a:xfrm>
            <a:off x="882631" y="2154761"/>
            <a:ext cx="2826419" cy="2994432"/>
            <a:chOff x="7606303" y="-68559"/>
            <a:chExt cx="3161093" cy="3349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0B7CD20-497A-8A44-B7E9-904BDCA597D4}"/>
                </a:ext>
              </a:extLst>
            </p:cNvPr>
            <p:cNvGrpSpPr/>
            <p:nvPr/>
          </p:nvGrpSpPr>
          <p:grpSpPr>
            <a:xfrm>
              <a:off x="7606303" y="-68559"/>
              <a:ext cx="3161093" cy="3349000"/>
              <a:chOff x="7696850" y="1363687"/>
              <a:chExt cx="3604558" cy="3818827"/>
            </a:xfrm>
          </p:grpSpPr>
          <p:pic>
            <p:nvPicPr>
              <p:cNvPr id="7" name="Graphique 6" descr="Ordinateur portable">
                <a:extLst>
                  <a:ext uri="{FF2B5EF4-FFF2-40B4-BE49-F238E27FC236}">
                    <a16:creationId xmlns:a16="http://schemas.microsoft.com/office/drawing/2014/main" id="{FABA5A5B-277C-2F4F-94CF-2E0324C7D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696850" y="1363687"/>
                <a:ext cx="3604558" cy="3604558"/>
              </a:xfrm>
              <a:prstGeom prst="rect">
                <a:avLst/>
              </a:prstGeom>
            </p:spPr>
          </p:pic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6165FB0-A4B4-784E-8D97-5FCF530C42FA}"/>
                  </a:ext>
                </a:extLst>
              </p:cNvPr>
              <p:cNvGrpSpPr/>
              <p:nvPr/>
            </p:nvGrpSpPr>
            <p:grpSpPr>
              <a:xfrm>
                <a:off x="8044884" y="2427560"/>
                <a:ext cx="2876216" cy="2754954"/>
                <a:chOff x="7466018" y="156382"/>
                <a:chExt cx="2876216" cy="275495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AD6EDEC-2655-ED4A-BBDC-86A799E5E95B}"/>
                    </a:ext>
                  </a:extLst>
                </p:cNvPr>
                <p:cNvSpPr txBox="1"/>
                <p:nvPr/>
              </p:nvSpPr>
              <p:spPr>
                <a:xfrm>
                  <a:off x="7466018" y="156382"/>
                  <a:ext cx="2876216" cy="129528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fr-FR" sz="6000">
                      <a:solidFill>
                        <a:srgbClr val="402E7D"/>
                      </a:solidFill>
                      <a:latin typeface="Bebas Neue"/>
                    </a:rPr>
                    <a:t>5000</a:t>
                  </a:r>
                  <a:endParaRPr lang="fr-FR" sz="6000">
                    <a:solidFill>
                      <a:srgbClr val="402E7D"/>
                    </a:solidFill>
                    <a:latin typeface="Bebas Neue" panose="020B0606020202050201" pitchFamily="34" charset="77"/>
                  </a:endParaRPr>
                </a:p>
              </p:txBody>
            </p: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1D2EBC68-367C-F943-9A0F-1DD4DC46D283}"/>
                    </a:ext>
                  </a:extLst>
                </p:cNvPr>
                <p:cNvSpPr txBox="1"/>
                <p:nvPr/>
              </p:nvSpPr>
              <p:spPr>
                <a:xfrm>
                  <a:off x="7609150" y="2322570"/>
                  <a:ext cx="2258151" cy="588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>
                      <a:solidFill>
                        <a:srgbClr val="402E7D"/>
                      </a:solidFill>
                    </a:rPr>
                    <a:t>AD </a:t>
                  </a:r>
                  <a:r>
                    <a:rPr lang="fr-FR" sz="2400" err="1">
                      <a:solidFill>
                        <a:srgbClr val="402E7D"/>
                      </a:solidFill>
                    </a:rPr>
                    <a:t>accounts</a:t>
                  </a:r>
                  <a:endParaRPr lang="fr-FR" sz="2400">
                    <a:solidFill>
                      <a:srgbClr val="402E7D"/>
                    </a:solidFill>
                  </a:endParaRPr>
                </a:p>
              </p:txBody>
            </p:sp>
          </p:grpSp>
        </p:grpSp>
        <p:pic>
          <p:nvPicPr>
            <p:cNvPr id="6" name="Graphique 5" descr="Utilisateur">
              <a:extLst>
                <a:ext uri="{FF2B5EF4-FFF2-40B4-BE49-F238E27FC236}">
                  <a16:creationId xmlns:a16="http://schemas.microsoft.com/office/drawing/2014/main" id="{1908C8C1-5D39-B34E-9ECC-144886F41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5652" y="2808403"/>
              <a:ext cx="401485" cy="401485"/>
            </a:xfrm>
            <a:prstGeom prst="rect">
              <a:avLst/>
            </a:prstGeom>
          </p:spPr>
        </p:pic>
      </p:grp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5E164017-76C3-D545-BE2D-9B5A784CD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3321" y="2633009"/>
            <a:ext cx="1278944" cy="1278944"/>
          </a:xfrm>
          <a:prstGeom prst="rect">
            <a:avLst/>
          </a:prstGeom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96BA547F-5C12-CA41-A050-11D0F7988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8347" y="6369003"/>
            <a:ext cx="897279" cy="220022"/>
          </a:xfrm>
          <a:prstGeom prst="rect">
            <a:avLst/>
          </a:prstGeom>
        </p:spPr>
      </p:pic>
      <p:pic>
        <p:nvPicPr>
          <p:cNvPr id="40" name="Image 39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0C5E0B2F-8327-B94D-8D40-ACBE893B8A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3044" y="1781811"/>
            <a:ext cx="1740955" cy="861774"/>
          </a:xfrm>
          <a:prstGeom prst="rect">
            <a:avLst/>
          </a:prstGeom>
        </p:spPr>
      </p:pic>
      <p:pic>
        <p:nvPicPr>
          <p:cNvPr id="37" name="Graphique 36" descr="Homme">
            <a:extLst>
              <a:ext uri="{FF2B5EF4-FFF2-40B4-BE49-F238E27FC236}">
                <a16:creationId xmlns:a16="http://schemas.microsoft.com/office/drawing/2014/main" id="{303413B1-9C66-1C45-88A2-70D017F48D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4562" y="2751022"/>
            <a:ext cx="973998" cy="973998"/>
          </a:xfrm>
          <a:prstGeom prst="rect">
            <a:avLst/>
          </a:prstGeom>
          <a:effectLst/>
        </p:spPr>
      </p:pic>
      <p:pic>
        <p:nvPicPr>
          <p:cNvPr id="41" name="Graphique 40" descr="Homme">
            <a:extLst>
              <a:ext uri="{FF2B5EF4-FFF2-40B4-BE49-F238E27FC236}">
                <a16:creationId xmlns:a16="http://schemas.microsoft.com/office/drawing/2014/main" id="{B1023F0A-60FE-0644-83FA-11A3505D3D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4500" y="2751022"/>
            <a:ext cx="973998" cy="973998"/>
          </a:xfrm>
          <a:prstGeom prst="rect">
            <a:avLst/>
          </a:prstGeom>
          <a:effectLst/>
        </p:spPr>
      </p:pic>
      <p:pic>
        <p:nvPicPr>
          <p:cNvPr id="42" name="Graphique 41" descr="Homme">
            <a:extLst>
              <a:ext uri="{FF2B5EF4-FFF2-40B4-BE49-F238E27FC236}">
                <a16:creationId xmlns:a16="http://schemas.microsoft.com/office/drawing/2014/main" id="{FB587C85-5714-2641-B238-60BD44F8C3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22177" y="2751022"/>
            <a:ext cx="973998" cy="973998"/>
          </a:xfrm>
          <a:prstGeom prst="rect">
            <a:avLst/>
          </a:prstGeom>
          <a:effectLst/>
        </p:spPr>
      </p:pic>
      <p:pic>
        <p:nvPicPr>
          <p:cNvPr id="24" name="Graphique 23" descr="Tendance à la hausse">
            <a:extLst>
              <a:ext uri="{FF2B5EF4-FFF2-40B4-BE49-F238E27FC236}">
                <a16:creationId xmlns:a16="http://schemas.microsoft.com/office/drawing/2014/main" id="{7AD21E27-B3F9-47C1-8E50-7CA1ABEBC7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70933" y="5285614"/>
            <a:ext cx="503717" cy="4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F2D0CF6FB5C841BA476C3442E439CC" ma:contentTypeVersion="3" ma:contentTypeDescription="Create a new document." ma:contentTypeScope="" ma:versionID="dccef7f3f8f580501bab1a1a1ef748d4">
  <xsd:schema xmlns:xsd="http://www.w3.org/2001/XMLSchema" xmlns:xs="http://www.w3.org/2001/XMLSchema" xmlns:p="http://schemas.microsoft.com/office/2006/metadata/properties" xmlns:ns2="73d8284b-a534-43fa-a643-57b2bbd33759" targetNamespace="http://schemas.microsoft.com/office/2006/metadata/properties" ma:root="true" ma:fieldsID="597fb8c4d401dc7c9e33718fc7c07019" ns2:_="">
    <xsd:import namespace="73d8284b-a534-43fa-a643-57b2bbd33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8284b-a534-43fa-a643-57b2bbd33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  <xs:attribute name="EntityNamespace" type="xs:string"/>
    <xs:attribute name="EntityName" type="xs:string"/>
    <xs:attribute name="SystemInstanceName" type="xs:string"/>
    <xs:attribute name="AssociationName" type="xs:string"/>
  </xs:schema>
</ct:contentTypeSchema>
</file>

<file path=customXml/itemProps1.xml><?xml version="1.0" encoding="utf-8"?>
<ds:datastoreItem xmlns:ds="http://schemas.openxmlformats.org/officeDocument/2006/customXml" ds:itemID="{B09A3C3E-C24D-4627-AE0C-60B785167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7C7207-80B4-4DAA-AECC-B3CE67D5E137}">
  <ds:schemaRefs>
    <ds:schemaRef ds:uri="http://purl.org/dc/terms/"/>
    <ds:schemaRef ds:uri="http://schemas.openxmlformats.org/package/2006/metadata/core-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6873D06-2987-4931-8962-B6D6370AB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d8284b-a534-43fa-a643-57b2bbd337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356</Words>
  <Application>Microsoft Macintosh PowerPoint</Application>
  <PresentationFormat>Grand écran</PresentationFormat>
  <Paragraphs>139</Paragraphs>
  <Slides>12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ROTHHAN, Julia</dc:creator>
  <cp:lastModifiedBy>Justin GALLY</cp:lastModifiedBy>
  <cp:revision>5</cp:revision>
  <dcterms:created xsi:type="dcterms:W3CDTF">2020-02-20T08:47:04Z</dcterms:created>
  <dcterms:modified xsi:type="dcterms:W3CDTF">2020-03-11T18:32:37Z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0x01010075F2D0CF6FB5C841BA476C3442E439CC</vt:lpwstr>
  </property>
</Properties>
</file>