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C2A"/>
    <a:srgbClr val="402E7D"/>
    <a:srgbClr val="FF822F"/>
    <a:srgbClr val="FFE9A8"/>
    <a:srgbClr val="FFCD99"/>
    <a:srgbClr val="7D5CFF"/>
    <a:srgbClr val="231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95477" autoAdjust="0"/>
  </p:normalViewPr>
  <p:slideViewPr>
    <p:cSldViewPr snapToGrid="0">
      <p:cViewPr varScale="1">
        <p:scale>
          <a:sx n="64" d="100"/>
          <a:sy n="64" d="100"/>
        </p:scale>
        <p:origin x="176" y="9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<Relationships xmlns="http://schemas.openxmlformats.org/package/2006/relationships"><Relationship Id="rId3" Type="http://schemas.openxmlformats.org/officeDocument/2006/relationships/oleObject" Target="file:////Users/jintus/Documents/Projet/Serveur/Node/power-point-generator/build/assets/KPI-IT-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Ratio time spent</c:v>
          </c:tx>
          <c:spPr>
            <a:solidFill>
              <a:srgbClr val="402E7D"/>
            </a:solidFill>
          </c:spPr>
          <c:dPt>
            <c:idx val="0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97-C644-A392-7811603218BE}"/>
              </c:ext>
            </c:extLst>
          </c:dPt>
          <c:dPt>
            <c:idx val="1"/>
            <c:bubble3D val="0"/>
            <c:spPr>
              <a:solidFill>
                <a:srgbClr val="06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97-C644-A392-7811603218BE}"/>
              </c:ext>
            </c:extLst>
          </c:dPt>
          <c:dPt>
            <c:idx val="2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97-C644-A392-7811603218BE}"/>
              </c:ext>
            </c:extLst>
          </c:dPt>
          <c:cat>
            <c:strRef>
              <c:f>'KPI Primaires RG'!$R$30:$R$32</c:f>
              <c:strCache>
                <c:ptCount val="3"/>
                <c:pt idx="0">
                  <c:v>Run</c:v>
                </c:pt>
                <c:pt idx="1">
                  <c:v>Project</c:v>
                </c:pt>
                <c:pt idx="2">
                  <c:v>SoOne</c:v>
                </c:pt>
              </c:strCache>
            </c:strRef>
          </c:cat>
          <c:val>
            <c:numRef>
              <c:f>'KPI Primaires RG'!$G$30:$G$32</c:f>
              <c:numCache>
                <c:formatCode>0</c:formatCode>
                <c:ptCount val="3"/>
                <c:pt idx="0">
                  <c:v>37</c:v>
                </c:pt>
                <c:pt idx="1">
                  <c:v>13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97-C644-A392-781160321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16" Type="http://schemas.openxmlformats.org/officeDocument/2006/relationships/image" Target="../media/image-38d3204f-1bf7-4add-b259-036598ab5e48.png"/><Relationship Id="rId17" Type="http://schemas.openxmlformats.org/officeDocument/2006/relationships/image" Target="../media/image-16e42049-e853-4360-8c1a-c4e9b6173179.png"/><Relationship Id="rId18" Type="http://schemas.openxmlformats.org/officeDocument/2006/relationships/image" Target="../media/image-b6902626-01c1-428a-9107-7046cc134387.png"/><Relationship Id="rId19" Type="http://schemas.openxmlformats.org/officeDocument/2006/relationships/image" Target="../media/image-cb3427ea-e2b1-4e7e-a6d7-198f5c5638ad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246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193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+3.2%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+2.4%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7345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1184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21 M€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2,9 M€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16,3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2.7%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114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58%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+0.2%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+16.3%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+147.1%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-18.9%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81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9,6%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8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1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3 in 6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25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99,7%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41€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65%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247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pic>
        <p:nvPicPr>
          <p:cNvPr id="7" name="image-38d3204f-1bf7-4add-b259-036598ab5e48.png 7" descr="image-38d3204f-1bf7-4add-b259-036598ab5e4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05000" y="2667000"/>
            <a:ext cx="381000" cy="381000"/>
          </a:xfrm>
          <a:prstGeom prst="rect">
            <a:avLst/>
          </a:prstGeom>
        </p:spPr>
      </p:pic>
      <p:pic>
        <p:nvPicPr>
          <p:cNvPr id="7" name="image-16e42049-e853-4360-8c1a-c4e9b6173179.png 7" descr="image-16e42049-e853-4360-8c1a-c4e9b617317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60000" y="2667000"/>
            <a:ext cx="381000" cy="381000"/>
          </a:xfrm>
          <a:prstGeom prst="rect">
            <a:avLst/>
          </a:prstGeom>
        </p:spPr>
      </p:pic>
      <p:pic>
        <p:nvPicPr>
          <p:cNvPr id="7" name="image-b6902626-01c1-428a-9107-7046cc134387.png 7" descr="image-b6902626-01c1-428a-9107-7046cc134387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05000" y="4191000"/>
            <a:ext cx="381000" cy="381000"/>
          </a:xfrm>
          <a:prstGeom prst="rect">
            <a:avLst/>
          </a:prstGeom>
        </p:spPr>
      </p:pic>
      <p:pic>
        <p:nvPicPr>
          <p:cNvPr id="7" name="image-cb3427ea-e2b1-4e7e-a6d7-198f5c5638ad.png 7" descr="image-cb3427ea-e2b1-4e7e-a6d7-198f5c5638ad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60000" y="4191000"/>
            <a:ext cx="381000" cy="381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300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17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2450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4350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365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+5.8%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788DCF3E-F501-1A4B-9635-7244412CE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119662"/>
              </p:ext>
            </p:extLst>
          </p:nvPr>
        </p:nvGraphicFramePr>
        <p:xfrm>
          <a:off x="6228223" y="2035969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88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76%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2,8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4190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2,9%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  <xs:attribute name="EntityNamespace" type="xs:string"/>
    <xs:attribute name="EntityName" type="xs:string"/>
    <xs:attribute name="SystemInstanceName" type="xs:string"/>
    <xs:attribute name="AssociationName" type="xs:string"/>
  </xs:schema>
</ct:contentTypeSchema>
</file>

<file path=customXml/item3.xml><?xml version="1.0" encoding="utf-8"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392</Words>
  <Application>Microsoft Macintosh PowerPoint</Application>
  <PresentationFormat>Grand écran</PresentationFormat>
  <Paragraphs>149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52</cp:revision>
  <dcterms:created xsi:type="dcterms:W3CDTF">2020-02-20T08:47:04Z</dcterms:created>
  <dcterms:modified xsi:type="dcterms:W3CDTF">2020-03-29T18:28:31Z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