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C2A"/>
    <a:srgbClr val="402E7D"/>
    <a:srgbClr val="FF822F"/>
    <a:srgbClr val="FFE9A8"/>
    <a:srgbClr val="FFCD99"/>
    <a:srgbClr val="7D5CFF"/>
    <a:srgbClr val="231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F6E53-1700-BD47-A96E-B4EE661643D7}" v="307" dt="2020-03-12T15:32:48.960"/>
    <p1510:client id="{F83FF221-E196-4ECB-B51F-E50C5ABEC2F3}" v="22" dt="2020-03-12T15:03:1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0"/>
    <p:restoredTop sz="95477" autoAdjust="0"/>
  </p:normalViewPr>
  <p:slideViewPr>
    <p:cSldViewPr snapToGrid="0">
      <p:cViewPr varScale="1">
        <p:scale>
          <a:sx n="64" d="100"/>
          <a:sy n="64" d="100"/>
        </p:scale>
        <p:origin x="176" y="90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Y, Justin" userId="S::justin.gally@capgemini.com::b72ec20c-69a7-4cba-8d47-3f95b0edd0e9" providerId="AD" clId="Web-{F83FF221-E196-4ECB-B51F-E50C5ABEC2F3}"/>
    <pc:docChg chg="modSld">
      <pc:chgData name="GALLY, Justin" userId="S::justin.gally@capgemini.com::b72ec20c-69a7-4cba-8d47-3f95b0edd0e9" providerId="AD" clId="Web-{F83FF221-E196-4ECB-B51F-E50C5ABEC2F3}" dt="2020-03-12T15:03:10.666" v="20" actId="20577"/>
      <pc:docMkLst>
        <pc:docMk/>
      </pc:docMkLst>
      <pc:sldChg chg="modSp">
        <pc:chgData name="GALLY, Justin" userId="S::justin.gally@capgemini.com::b72ec20c-69a7-4cba-8d47-3f95b0edd0e9" providerId="AD" clId="Web-{F83FF221-E196-4ECB-B51F-E50C5ABEC2F3}" dt="2020-03-12T15:03:09.822" v="18" actId="20577"/>
        <pc:sldMkLst>
          <pc:docMk/>
          <pc:sldMk cId="3353754274" sldId="273"/>
        </pc:sldMkLst>
        <pc:spChg chg="mod">
          <ac:chgData name="GALLY, Justin" userId="S::justin.gally@capgemini.com::b72ec20c-69a7-4cba-8d47-3f95b0edd0e9" providerId="AD" clId="Web-{F83FF221-E196-4ECB-B51F-E50C5ABEC2F3}" dt="2020-03-12T15:03:09.822" v="18" actId="20577"/>
          <ac:spMkLst>
            <pc:docMk/>
            <pc:sldMk cId="3353754274" sldId="273"/>
            <ac:spMk id="48" creationId="{3EE5AD14-8119-8A49-9F12-6F6A98F9FD4E}"/>
          </ac:spMkLst>
        </pc:spChg>
      </pc:sldChg>
    </pc:docChg>
  </pc:docChgLst>
  <pc:docChgLst>
    <pc:chgData name="ROTHHAN, Julia" userId="be7ff023-2547-4253-aab1-386f1dc2d4b0" providerId="ADAL" clId="{A3DF6E53-1700-BD47-A96E-B4EE661643D7}"/>
    <pc:docChg chg="undo custSel addSld modSld">
      <pc:chgData name="ROTHHAN, Julia" userId="be7ff023-2547-4253-aab1-386f1dc2d4b0" providerId="ADAL" clId="{A3DF6E53-1700-BD47-A96E-B4EE661643D7}" dt="2020-03-12T15:33:16.852" v="754" actId="14100"/>
      <pc:docMkLst>
        <pc:docMk/>
      </pc:docMkLst>
      <pc:sldChg chg="addSp delSp modSp">
        <pc:chgData name="ROTHHAN, Julia" userId="be7ff023-2547-4253-aab1-386f1dc2d4b0" providerId="ADAL" clId="{A3DF6E53-1700-BD47-A96E-B4EE661643D7}" dt="2020-03-12T09:59:32.432" v="403"/>
        <pc:sldMkLst>
          <pc:docMk/>
          <pc:sldMk cId="3795467873" sldId="256"/>
        </pc:sldMkLst>
        <pc:spChg chg="add del mod">
          <ac:chgData name="ROTHHAN, Julia" userId="be7ff023-2547-4253-aab1-386f1dc2d4b0" providerId="ADAL" clId="{A3DF6E53-1700-BD47-A96E-B4EE661643D7}" dt="2020-03-12T09:00:42.788" v="1" actId="478"/>
          <ac:spMkLst>
            <pc:docMk/>
            <pc:sldMk cId="3795467873" sldId="256"/>
            <ac:spMk id="2" creationId="{EA5C8EF4-4585-C949-9002-AC2A8C58C8D4}"/>
          </ac:spMkLst>
        </pc:spChg>
        <pc:spChg chg="add del mod">
          <ac:chgData name="ROTHHAN, Julia" userId="be7ff023-2547-4253-aab1-386f1dc2d4b0" providerId="ADAL" clId="{A3DF6E53-1700-BD47-A96E-B4EE661643D7}" dt="2020-03-12T09:00:44.096" v="2" actId="478"/>
          <ac:spMkLst>
            <pc:docMk/>
            <pc:sldMk cId="3795467873" sldId="256"/>
            <ac:spMk id="3" creationId="{1338E335-2F3B-1C41-BA6C-919A8897B353}"/>
          </ac:spMkLst>
        </pc:spChg>
        <pc:spChg chg="mod">
          <ac:chgData name="ROTHHAN, Julia" userId="be7ff023-2547-4253-aab1-386f1dc2d4b0" providerId="ADAL" clId="{A3DF6E53-1700-BD47-A96E-B4EE661643D7}" dt="2020-03-12T09:38:17.939" v="229" actId="1076"/>
          <ac:spMkLst>
            <pc:docMk/>
            <pc:sldMk cId="3795467873" sldId="256"/>
            <ac:spMk id="6" creationId="{87C2F159-A143-314E-9C80-FDF344A70DFD}"/>
          </ac:spMkLst>
        </pc:spChg>
        <pc:spChg chg="add mod">
          <ac:chgData name="ROTHHAN, Julia" userId="be7ff023-2547-4253-aab1-386f1dc2d4b0" providerId="ADAL" clId="{A3DF6E53-1700-BD47-A96E-B4EE661643D7}" dt="2020-03-12T09:38:24.820" v="232" actId="20577"/>
          <ac:spMkLst>
            <pc:docMk/>
            <pc:sldMk cId="3795467873" sldId="256"/>
            <ac:spMk id="9" creationId="{57825476-6BF0-2B43-8004-9C4F21ED6C81}"/>
          </ac:spMkLst>
        </pc:spChg>
        <pc:spChg chg="add del mod">
          <ac:chgData name="ROTHHAN, Julia" userId="be7ff023-2547-4253-aab1-386f1dc2d4b0" providerId="ADAL" clId="{A3DF6E53-1700-BD47-A96E-B4EE661643D7}" dt="2020-03-12T09:59:32.432" v="403"/>
          <ac:spMkLst>
            <pc:docMk/>
            <pc:sldMk cId="3795467873" sldId="256"/>
            <ac:spMk id="14" creationId="{108196DA-935F-DC4B-88DA-C13864D0E781}"/>
          </ac:spMkLst>
        </pc:spChg>
        <pc:picChg chg="mod">
          <ac:chgData name="ROTHHAN, Julia" userId="be7ff023-2547-4253-aab1-386f1dc2d4b0" providerId="ADAL" clId="{A3DF6E53-1700-BD47-A96E-B4EE661643D7}" dt="2020-03-12T09:06:23.496" v="14" actId="1076"/>
          <ac:picMkLst>
            <pc:docMk/>
            <pc:sldMk cId="3795467873" sldId="256"/>
            <ac:picMk id="5" creationId="{5A18713B-CC6D-CE49-B37E-D67D0C17834C}"/>
          </ac:picMkLst>
        </pc:picChg>
        <pc:picChg chg="add del mod">
          <ac:chgData name="ROTHHAN, Julia" userId="be7ff023-2547-4253-aab1-386f1dc2d4b0" providerId="ADAL" clId="{A3DF6E53-1700-BD47-A96E-B4EE661643D7}" dt="2020-03-12T09:36:49.798" v="203" actId="478"/>
          <ac:picMkLst>
            <pc:docMk/>
            <pc:sldMk cId="3795467873" sldId="256"/>
            <ac:picMk id="10" creationId="{DE006F41-25AD-F84A-92DC-5CCF7C362345}"/>
          </ac:picMkLst>
        </pc:picChg>
        <pc:picChg chg="add mod">
          <ac:chgData name="ROTHHAN, Julia" userId="be7ff023-2547-4253-aab1-386f1dc2d4b0" providerId="ADAL" clId="{A3DF6E53-1700-BD47-A96E-B4EE661643D7}" dt="2020-03-12T09:37:47.594" v="212" actId="1076"/>
          <ac:picMkLst>
            <pc:docMk/>
            <pc:sldMk cId="3795467873" sldId="256"/>
            <ac:picMk id="12" creationId="{96FC046D-0591-F547-A2B4-97837AEBB868}"/>
          </ac:picMkLst>
        </pc:picChg>
        <pc:cxnChg chg="add mod">
          <ac:chgData name="ROTHHAN, Julia" userId="be7ff023-2547-4253-aab1-386f1dc2d4b0" providerId="ADAL" clId="{A3DF6E53-1700-BD47-A96E-B4EE661643D7}" dt="2020-03-12T09:59:27.195" v="400" actId="1076"/>
          <ac:cxnSpMkLst>
            <pc:docMk/>
            <pc:sldMk cId="3795467873" sldId="256"/>
            <ac:cxnSpMk id="7" creationId="{E4293D06-9F16-B94C-B5F3-E5B93096B574}"/>
          </ac:cxnSpMkLst>
        </pc:cxnChg>
      </pc:sldChg>
      <pc:sldChg chg="addSp delSp modSp">
        <pc:chgData name="ROTHHAN, Julia" userId="be7ff023-2547-4253-aab1-386f1dc2d4b0" providerId="ADAL" clId="{A3DF6E53-1700-BD47-A96E-B4EE661643D7}" dt="2020-03-12T11:04:29.653" v="446" actId="20577"/>
        <pc:sldMkLst>
          <pc:docMk/>
          <pc:sldMk cId="16840590" sldId="257"/>
        </pc:sldMkLst>
        <pc:spChg chg="del mod">
          <ac:chgData name="ROTHHAN, Julia" userId="be7ff023-2547-4253-aab1-386f1dc2d4b0" providerId="ADAL" clId="{A3DF6E53-1700-BD47-A96E-B4EE661643D7}" dt="2020-03-12T09:15:25.958" v="57" actId="478"/>
          <ac:spMkLst>
            <pc:docMk/>
            <pc:sldMk cId="16840590" sldId="257"/>
            <ac:spMk id="6" creationId="{B3A4085A-44A3-6845-A62B-CAE20ABF4076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8" creationId="{7159F4A3-F373-D144-B7CF-E88658A458F2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9" creationId="{B722F4C3-17A3-8045-9873-4B3736DF6ADE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20" creationId="{A22B4249-171E-194E-A8C7-ACFC9919645B}"/>
          </ac:spMkLst>
        </pc:spChg>
        <pc:spChg chg="mod topLvl">
          <ac:chgData name="ROTHHAN, Julia" userId="be7ff023-2547-4253-aab1-386f1dc2d4b0" providerId="ADAL" clId="{A3DF6E53-1700-BD47-A96E-B4EE661643D7}" dt="2020-03-12T11:04:29.653" v="446" actId="20577"/>
          <ac:spMkLst>
            <pc:docMk/>
            <pc:sldMk cId="16840590" sldId="257"/>
            <ac:spMk id="33" creationId="{0EA2BB66-F1D8-40C8-A73F-2D725365C058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34" creationId="{D36FCF97-B8F9-B84A-A247-F4251AA9BF62}"/>
          </ac:spMkLst>
        </pc:spChg>
        <pc:spChg chg="add mod">
          <ac:chgData name="ROTHHAN, Julia" userId="be7ff023-2547-4253-aab1-386f1dc2d4b0" providerId="ADAL" clId="{A3DF6E53-1700-BD47-A96E-B4EE661643D7}" dt="2020-03-12T09:15:33.617" v="59" actId="255"/>
          <ac:spMkLst>
            <pc:docMk/>
            <pc:sldMk cId="16840590" sldId="257"/>
            <ac:spMk id="35" creationId="{7D4CC806-ADDD-B543-89F7-F1D583405A09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7" creationId="{FE05921C-A7D1-46B3-A565-254A18DF9042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8" creationId="{5E44888C-07DC-4062-BA15-7D900C7596C2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0" creationId="{1B6C06A2-3171-40B4-95D7-51B54CF44BC6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3" creationId="{74E26CEB-F529-4B8F-B5B3-B315C46731BF}"/>
          </ac:spMkLst>
        </pc:spChg>
        <pc:spChg chg="mod">
          <ac:chgData name="ROTHHAN, Julia" userId="be7ff023-2547-4253-aab1-386f1dc2d4b0" providerId="ADAL" clId="{A3DF6E53-1700-BD47-A96E-B4EE661643D7}" dt="2020-03-12T09:41:59.046" v="266" actId="14100"/>
          <ac:spMkLst>
            <pc:docMk/>
            <pc:sldMk cId="16840590" sldId="257"/>
            <ac:spMk id="44" creationId="{5091ED2D-891E-42E8-91C3-3DAE5F4AC657}"/>
          </ac:spMkLst>
        </pc:spChg>
        <pc:spChg chg="mod">
          <ac:chgData name="ROTHHAN, Julia" userId="be7ff023-2547-4253-aab1-386f1dc2d4b0" providerId="ADAL" clId="{A3DF6E53-1700-BD47-A96E-B4EE661643D7}" dt="2020-03-12T09:52:19.006" v="331" actId="14100"/>
          <ac:spMkLst>
            <pc:docMk/>
            <pc:sldMk cId="16840590" sldId="257"/>
            <ac:spMk id="46" creationId="{C182FEA7-1837-9147-B7D1-AAFA6BDC93AC}"/>
          </ac:spMkLst>
        </pc:s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4" creationId="{BDF8BE04-AA08-1143-B7B9-3B82EC201F15}"/>
          </ac:grpSpMkLst>
        </pc:gr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7" creationId="{2F3C13CF-8E19-F14C-84D9-86B1E16F58DB}"/>
          </ac:grpSpMkLst>
        </pc:grpChg>
        <pc:grpChg chg="mod">
          <ac:chgData name="ROTHHAN, Julia" userId="be7ff023-2547-4253-aab1-386f1dc2d4b0" providerId="ADAL" clId="{A3DF6E53-1700-BD47-A96E-B4EE661643D7}" dt="2020-03-12T09:52:36.038" v="334" actId="1076"/>
          <ac:grpSpMkLst>
            <pc:docMk/>
            <pc:sldMk cId="16840590" sldId="257"/>
            <ac:grpSpMk id="14" creationId="{5B1452BF-A199-5C4B-8A25-3825A7B156AC}"/>
          </ac:grpSpMkLst>
        </pc:grpChg>
        <pc:grpChg chg="del">
          <ac:chgData name="ROTHHAN, Julia" userId="be7ff023-2547-4253-aab1-386f1dc2d4b0" providerId="ADAL" clId="{A3DF6E53-1700-BD47-A96E-B4EE661643D7}" dt="2020-03-12T09:40:14.663" v="251" actId="165"/>
          <ac:grpSpMkLst>
            <pc:docMk/>
            <pc:sldMk cId="16840590" sldId="257"/>
            <ac:grpSpMk id="15" creationId="{1B07C487-869B-784F-8A74-050F5B7AF9A8}"/>
          </ac:grpSpMkLst>
        </pc:grpChg>
        <pc:grpChg chg="mod">
          <ac:chgData name="ROTHHAN, Julia" userId="be7ff023-2547-4253-aab1-386f1dc2d4b0" providerId="ADAL" clId="{A3DF6E53-1700-BD47-A96E-B4EE661643D7}" dt="2020-03-12T09:11:46.634" v="30" actId="164"/>
          <ac:grpSpMkLst>
            <pc:docMk/>
            <pc:sldMk cId="16840590" sldId="257"/>
            <ac:grpSpMk id="16" creationId="{A1D6F13D-E887-CC42-99B3-684993ADC434}"/>
          </ac:grpSpMkLst>
        </pc:grpChg>
        <pc:grpChg chg="add mod">
          <ac:chgData name="ROTHHAN, Julia" userId="be7ff023-2547-4253-aab1-386f1dc2d4b0" providerId="ADAL" clId="{A3DF6E53-1700-BD47-A96E-B4EE661643D7}" dt="2020-03-12T09:52:40.571" v="335" actId="1076"/>
          <ac:grpSpMkLst>
            <pc:docMk/>
            <pc:sldMk cId="16840590" sldId="257"/>
            <ac:grpSpMk id="17" creationId="{A2D2BC12-FE47-7E47-B523-554142474357}"/>
          </ac:grpSpMkLst>
        </pc:grpChg>
        <pc:picChg chg="del">
          <ac:chgData name="ROTHHAN, Julia" userId="be7ff023-2547-4253-aab1-386f1dc2d4b0" providerId="ADAL" clId="{A3DF6E53-1700-BD47-A96E-B4EE661643D7}" dt="2020-03-12T09:11:32.868" v="27" actId="478"/>
          <ac:picMkLst>
            <pc:docMk/>
            <pc:sldMk cId="16840590" sldId="257"/>
            <ac:picMk id="3" creationId="{EA299D5E-12F8-5F47-903A-2E8FCEFA8769}"/>
          </ac:picMkLst>
        </pc:picChg>
        <pc:picChg chg="mod">
          <ac:chgData name="ROTHHAN, Julia" userId="be7ff023-2547-4253-aab1-386f1dc2d4b0" providerId="ADAL" clId="{A3DF6E53-1700-BD47-A96E-B4EE661643D7}" dt="2020-03-12T09:42:38.229" v="272" actId="1076"/>
          <ac:picMkLst>
            <pc:docMk/>
            <pc:sldMk cId="16840590" sldId="257"/>
            <ac:picMk id="5" creationId="{2DDD1280-76EA-E14C-AF84-82C0E5D47347}"/>
          </ac:picMkLst>
        </pc:picChg>
        <pc:picChg chg="add mod">
          <ac:chgData name="ROTHHAN, Julia" userId="be7ff023-2547-4253-aab1-386f1dc2d4b0" providerId="ADAL" clId="{A3DF6E53-1700-BD47-A96E-B4EE661643D7}" dt="2020-03-12T09:42:23.932" v="271" actId="1076"/>
          <ac:picMkLst>
            <pc:docMk/>
            <pc:sldMk cId="16840590" sldId="257"/>
            <ac:picMk id="13" creationId="{FF7B2397-5DBD-5149-83E9-464E6CE9E0EA}"/>
          </ac:picMkLst>
        </pc:picChg>
        <pc:picChg chg="mod">
          <ac:chgData name="ROTHHAN, Julia" userId="be7ff023-2547-4253-aab1-386f1dc2d4b0" providerId="ADAL" clId="{A3DF6E53-1700-BD47-A96E-B4EE661643D7}" dt="2020-03-12T09:41:42.059" v="264" actId="1076"/>
          <ac:picMkLst>
            <pc:docMk/>
            <pc:sldMk cId="16840590" sldId="257"/>
            <ac:picMk id="27" creationId="{C91C852A-12EA-C943-B5DE-5E16BFEE1404}"/>
          </ac:picMkLst>
        </pc:picChg>
        <pc:picChg chg="mod topLvl">
          <ac:chgData name="ROTHHAN, Julia" userId="be7ff023-2547-4253-aab1-386f1dc2d4b0" providerId="ADAL" clId="{A3DF6E53-1700-BD47-A96E-B4EE661643D7}" dt="2020-03-12T09:41:37.962" v="263" actId="1076"/>
          <ac:picMkLst>
            <pc:docMk/>
            <pc:sldMk cId="16840590" sldId="257"/>
            <ac:picMk id="49" creationId="{CDBCBB9D-CF93-489A-A208-27991E4BC6BC}"/>
          </ac:picMkLst>
        </pc:picChg>
      </pc:sldChg>
      <pc:sldChg chg="delSp modSp">
        <pc:chgData name="ROTHHAN, Julia" userId="be7ff023-2547-4253-aab1-386f1dc2d4b0" providerId="ADAL" clId="{A3DF6E53-1700-BD47-A96E-B4EE661643D7}" dt="2020-03-12T09:27:10.913" v="164" actId="1076"/>
        <pc:sldMkLst>
          <pc:docMk/>
          <pc:sldMk cId="4260313862" sldId="265"/>
        </pc:sldMkLst>
        <pc:spChg chg="mod topLvl">
          <ac:chgData name="ROTHHAN, Julia" userId="be7ff023-2547-4253-aab1-386f1dc2d4b0" providerId="ADAL" clId="{A3DF6E53-1700-BD47-A96E-B4EE661643D7}" dt="2020-03-12T09:25:49.555" v="139" actId="1076"/>
          <ac:spMkLst>
            <pc:docMk/>
            <pc:sldMk cId="4260313862" sldId="265"/>
            <ac:spMk id="28" creationId="{5D219A73-42AB-E14F-9A10-8C3210530837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29" creationId="{B4F5F706-93A8-F746-AE51-5E4C4CACC79D}"/>
          </ac:spMkLst>
        </pc:spChg>
        <pc:spChg chg="mod topLvl">
          <ac:chgData name="ROTHHAN, Julia" userId="be7ff023-2547-4253-aab1-386f1dc2d4b0" providerId="ADAL" clId="{A3DF6E53-1700-BD47-A96E-B4EE661643D7}" dt="2020-03-12T09:25:47.460" v="138" actId="1076"/>
          <ac:spMkLst>
            <pc:docMk/>
            <pc:sldMk cId="4260313862" sldId="265"/>
            <ac:spMk id="31" creationId="{D793F8A5-D36E-F84C-A57F-708A3C678B98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2" creationId="{D4817A38-A307-2B42-9DB5-8B6357FDD668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4" creationId="{1731944B-1A07-A049-847C-7B96CF8364CA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5" creationId="{F88DFF7E-B13B-DA41-B426-BC7627482166}"/>
          </ac:spMkLst>
        </pc:spChg>
        <pc:spChg chg="mod">
          <ac:chgData name="ROTHHAN, Julia" userId="be7ff023-2547-4253-aab1-386f1dc2d4b0" providerId="ADAL" clId="{A3DF6E53-1700-BD47-A96E-B4EE661643D7}" dt="2020-03-12T09:24:18.025" v="114" actId="255"/>
          <ac:spMkLst>
            <pc:docMk/>
            <pc:sldMk cId="4260313862" sldId="265"/>
            <ac:spMk id="36" creationId="{AC4875DC-0960-1E46-9170-DD2A6A01DC8B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9" creationId="{9DD78920-065F-2544-9F56-6179D9880D90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40" creationId="{6F95431D-C3ED-5E40-A173-69ABBD8011C7}"/>
          </ac:spMkLst>
        </pc:spChg>
        <pc:grpChg chg="del">
          <ac:chgData name="ROTHHAN, Julia" userId="be7ff023-2547-4253-aab1-386f1dc2d4b0" providerId="ADAL" clId="{A3DF6E53-1700-BD47-A96E-B4EE661643D7}" dt="2020-03-12T09:24:32.402" v="117" actId="165"/>
          <ac:grpSpMkLst>
            <pc:docMk/>
            <pc:sldMk cId="4260313862" sldId="265"/>
            <ac:grpSpMk id="5" creationId="{E9CBDB76-B562-5B4F-B01E-F6989A64C7D4}"/>
          </ac:grpSpMkLst>
        </pc:grpChg>
        <pc:grpChg chg="del">
          <ac:chgData name="ROTHHAN, Julia" userId="be7ff023-2547-4253-aab1-386f1dc2d4b0" providerId="ADAL" clId="{A3DF6E53-1700-BD47-A96E-B4EE661643D7}" dt="2020-03-12T09:24:36.552" v="118" actId="165"/>
          <ac:grpSpMkLst>
            <pc:docMk/>
            <pc:sldMk cId="4260313862" sldId="265"/>
            <ac:grpSpMk id="8" creationId="{6951239D-116A-824D-9BFA-86D64761070D}"/>
          </ac:grpSpMkLst>
        </pc:grpChg>
        <pc:grpChg chg="del">
          <ac:chgData name="ROTHHAN, Julia" userId="be7ff023-2547-4253-aab1-386f1dc2d4b0" providerId="ADAL" clId="{A3DF6E53-1700-BD47-A96E-B4EE661643D7}" dt="2020-03-12T09:24:29.300" v="116" actId="165"/>
          <ac:grpSpMkLst>
            <pc:docMk/>
            <pc:sldMk cId="4260313862" sldId="265"/>
            <ac:grpSpMk id="12" creationId="{FC79BFDD-9F08-7045-A4F7-E5E98F8036FB}"/>
          </ac:grpSpMkLst>
        </pc:grpChg>
        <pc:grpChg chg="del">
          <ac:chgData name="ROTHHAN, Julia" userId="be7ff023-2547-4253-aab1-386f1dc2d4b0" providerId="ADAL" clId="{A3DF6E53-1700-BD47-A96E-B4EE661643D7}" dt="2020-03-12T09:24:40.562" v="119" actId="165"/>
          <ac:grpSpMkLst>
            <pc:docMk/>
            <pc:sldMk cId="4260313862" sldId="265"/>
            <ac:grpSpMk id="14" creationId="{C400E1AD-35F6-E44B-8C17-5E841E8171F2}"/>
          </ac:grpSpMkLst>
        </pc:grpChg>
        <pc:grpChg chg="mod">
          <ac:chgData name="ROTHHAN, Julia" userId="be7ff023-2547-4253-aab1-386f1dc2d4b0" providerId="ADAL" clId="{A3DF6E53-1700-BD47-A96E-B4EE661643D7}" dt="2020-03-12T09:27:07.687" v="163" actId="1076"/>
          <ac:grpSpMkLst>
            <pc:docMk/>
            <pc:sldMk cId="4260313862" sldId="265"/>
            <ac:grpSpMk id="21" creationId="{6C8A896D-5396-DF43-888E-D93028BF5894}"/>
          </ac:grpSpMkLst>
        </pc:grpChg>
        <pc:grpChg chg="mod">
          <ac:chgData name="ROTHHAN, Julia" userId="be7ff023-2547-4253-aab1-386f1dc2d4b0" providerId="ADAL" clId="{A3DF6E53-1700-BD47-A96E-B4EE661643D7}" dt="2020-03-12T09:27:10.913" v="164" actId="1076"/>
          <ac:grpSpMkLst>
            <pc:docMk/>
            <pc:sldMk cId="4260313862" sldId="265"/>
            <ac:grpSpMk id="23" creationId="{A9917ED9-2395-F74B-B65F-A2924560313C}"/>
          </ac:grpSpMkLst>
        </pc:grpChg>
        <pc:picChg chg="mod topLvl">
          <ac:chgData name="ROTHHAN, Julia" userId="be7ff023-2547-4253-aab1-386f1dc2d4b0" providerId="ADAL" clId="{A3DF6E53-1700-BD47-A96E-B4EE661643D7}" dt="2020-03-12T09:25:57.765" v="141" actId="1076"/>
          <ac:picMkLst>
            <pc:docMk/>
            <pc:sldMk cId="4260313862" sldId="265"/>
            <ac:picMk id="4" creationId="{22A40F78-490D-5F4A-97C9-0229AD708D17}"/>
          </ac:picMkLst>
        </pc:picChg>
        <pc:picChg chg="mod topLvl">
          <ac:chgData name="ROTHHAN, Julia" userId="be7ff023-2547-4253-aab1-386f1dc2d4b0" providerId="ADAL" clId="{A3DF6E53-1700-BD47-A96E-B4EE661643D7}" dt="2020-03-12T09:26:05.183" v="144" actId="1076"/>
          <ac:picMkLst>
            <pc:docMk/>
            <pc:sldMk cId="4260313862" sldId="265"/>
            <ac:picMk id="7" creationId="{02E65841-733A-284F-AC0D-54E3E7717905}"/>
          </ac:picMkLst>
        </pc:picChg>
        <pc:picChg chg="mod">
          <ac:chgData name="ROTHHAN, Julia" userId="be7ff023-2547-4253-aab1-386f1dc2d4b0" providerId="ADAL" clId="{A3DF6E53-1700-BD47-A96E-B4EE661643D7}" dt="2020-03-12T09:26:09.153" v="145" actId="1076"/>
          <ac:picMkLst>
            <pc:docMk/>
            <pc:sldMk cId="4260313862" sldId="265"/>
            <ac:picMk id="20" creationId="{903C19CC-7AFE-4907-99DE-60DC9659CB7D}"/>
          </ac:picMkLst>
        </pc:picChg>
        <pc:picChg chg="mod">
          <ac:chgData name="ROTHHAN, Julia" userId="be7ff023-2547-4253-aab1-386f1dc2d4b0" providerId="ADAL" clId="{A3DF6E53-1700-BD47-A96E-B4EE661643D7}" dt="2020-03-12T09:26:59.261" v="162" actId="12788"/>
          <ac:picMkLst>
            <pc:docMk/>
            <pc:sldMk cId="4260313862" sldId="265"/>
            <ac:picMk id="24" creationId="{21FE7522-C03B-3746-A594-29D165BB901E}"/>
          </ac:picMkLst>
        </pc:picChg>
        <pc:picChg chg="mod">
          <ac:chgData name="ROTHHAN, Julia" userId="be7ff023-2547-4253-aab1-386f1dc2d4b0" providerId="ADAL" clId="{A3DF6E53-1700-BD47-A96E-B4EE661643D7}" dt="2020-03-12T09:27:10.913" v="164" actId="1076"/>
          <ac:picMkLst>
            <pc:docMk/>
            <pc:sldMk cId="4260313862" sldId="265"/>
            <ac:picMk id="25" creationId="{EDFBB543-4DAB-4FDB-8210-5D3A10A68BF9}"/>
          </ac:picMkLst>
        </pc:picChg>
        <pc:picChg chg="mod">
          <ac:chgData name="ROTHHAN, Julia" userId="be7ff023-2547-4253-aab1-386f1dc2d4b0" providerId="ADAL" clId="{A3DF6E53-1700-BD47-A96E-B4EE661643D7}" dt="2020-03-12T09:26:45.214" v="158" actId="29295"/>
          <ac:picMkLst>
            <pc:docMk/>
            <pc:sldMk cId="4260313862" sldId="265"/>
            <ac:picMk id="30" creationId="{5865C317-89A1-48BF-85CD-47811BD0445E}"/>
          </ac:picMkLst>
        </pc:picChg>
        <pc:picChg chg="mod">
          <ac:chgData name="ROTHHAN, Julia" userId="be7ff023-2547-4253-aab1-386f1dc2d4b0" providerId="ADAL" clId="{A3DF6E53-1700-BD47-A96E-B4EE661643D7}" dt="2020-03-12T09:27:07.687" v="163" actId="1076"/>
          <ac:picMkLst>
            <pc:docMk/>
            <pc:sldMk cId="4260313862" sldId="265"/>
            <ac:picMk id="45" creationId="{34C2454C-8DF9-1B4E-9545-D56C11547F1F}"/>
          </ac:picMkLst>
        </pc:picChg>
      </pc:sldChg>
      <pc:sldChg chg="modSp">
        <pc:chgData name="ROTHHAN, Julia" userId="be7ff023-2547-4253-aab1-386f1dc2d4b0" providerId="ADAL" clId="{A3DF6E53-1700-BD47-A96E-B4EE661643D7}" dt="2020-03-12T09:22:32.028" v="95" actId="255"/>
        <pc:sldMkLst>
          <pc:docMk/>
          <pc:sldMk cId="756412759" sldId="268"/>
        </pc:sldMkLst>
        <pc:spChg chg="mod">
          <ac:chgData name="ROTHHAN, Julia" userId="be7ff023-2547-4253-aab1-386f1dc2d4b0" providerId="ADAL" clId="{A3DF6E53-1700-BD47-A96E-B4EE661643D7}" dt="2020-03-12T09:22:32.028" v="95" actId="255"/>
          <ac:spMkLst>
            <pc:docMk/>
            <pc:sldMk cId="756412759" sldId="268"/>
            <ac:spMk id="2" creationId="{1F2DE3B4-43F5-C546-A31F-960B435CB7D4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4" creationId="{DBC3EA5A-25D5-1645-97AB-AC4290C65815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6" creationId="{9021EC1F-7A6E-B741-A4DB-CD0619F1C4BF}"/>
          </ac:spMkLst>
        </pc:s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" creationId="{A7828BCC-0C34-644A-8D73-70EDDDF3AC45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12" creationId="{29E7508B-C404-9243-B96F-6F97EEAD247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3" creationId="{F5D4E1AF-3ABB-A544-A8C6-236F3719079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6" creationId="{BD47EF40-F226-424F-AE7F-B9A23A0AB29E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9" creationId="{A3BDB5C0-83DB-5544-8912-A63903BA702B}"/>
          </ac:grpSpMkLst>
        </pc:grpChg>
        <pc:grpChg chg="mod">
          <ac:chgData name="ROTHHAN, Julia" userId="be7ff023-2547-4253-aab1-386f1dc2d4b0" providerId="ADAL" clId="{A3DF6E53-1700-BD47-A96E-B4EE661643D7}" dt="2020-03-12T09:12:41.285" v="32" actId="408"/>
          <ac:grpSpMkLst>
            <pc:docMk/>
            <pc:sldMk cId="756412759" sldId="268"/>
            <ac:grpSpMk id="40" creationId="{1609F20A-37FD-7645-BC4A-3802D828CD06}"/>
          </ac:grpSpMkLst>
        </pc:grpChg>
        <pc:picChg chg="mod">
          <ac:chgData name="ROTHHAN, Julia" userId="be7ff023-2547-4253-aab1-386f1dc2d4b0" providerId="ADAL" clId="{A3DF6E53-1700-BD47-A96E-B4EE661643D7}" dt="2020-03-12T09:12:33.405" v="31" actId="12788"/>
          <ac:picMkLst>
            <pc:docMk/>
            <pc:sldMk cId="756412759" sldId="268"/>
            <ac:picMk id="21" creationId="{A0AC0E49-F90A-3B41-9E28-B442D77BA555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5:33:16.852" v="754" actId="14100"/>
        <pc:sldMkLst>
          <pc:docMk/>
          <pc:sldMk cId="3708548428" sldId="269"/>
        </pc:sldMkLst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3" creationId="{C269899D-E2D3-4A4B-86CD-3A88D4C271E1}"/>
          </ac:spMkLst>
        </pc:spChg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4" creationId="{056A3D5B-B6DB-0840-BE80-AED9CBE45143}"/>
          </ac:spMkLst>
        </pc:spChg>
        <pc:spChg chg="mod">
          <ac:chgData name="ROTHHAN, Julia" userId="be7ff023-2547-4253-aab1-386f1dc2d4b0" providerId="ADAL" clId="{A3DF6E53-1700-BD47-A96E-B4EE661643D7}" dt="2020-03-12T09:23:29.962" v="108" actId="14100"/>
          <ac:spMkLst>
            <pc:docMk/>
            <pc:sldMk cId="3708548428" sldId="269"/>
            <ac:spMk id="8" creationId="{8A89E5AD-EDBF-D74F-969A-5ADF7CFD54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2" creationId="{05A40477-5BED-BD49-A314-01AD5AFB7C1C}"/>
          </ac:spMkLst>
        </pc:spChg>
        <pc:spChg chg="add mod">
          <ac:chgData name="ROTHHAN, Julia" userId="be7ff023-2547-4253-aab1-386f1dc2d4b0" providerId="ADAL" clId="{A3DF6E53-1700-BD47-A96E-B4EE661643D7}" dt="2020-03-12T15:33:16.852" v="754" actId="14100"/>
          <ac:spMkLst>
            <pc:docMk/>
            <pc:sldMk cId="3708548428" sldId="269"/>
            <ac:spMk id="13" creationId="{FEA66EFC-109C-DC41-9503-A826D3382616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5" creationId="{FC2544B3-46D0-B445-9E2B-B438B84DED4A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6" creationId="{B6878981-3063-AF41-A17B-B1648DA61B6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7" creationId="{E288C034-8BC0-694C-8E41-62B42FEE7627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8" creationId="{22DA5704-D0F2-634F-B72A-A63884D072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9" creationId="{D4A4AA66-16AA-744C-B10B-EE407844CF9F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0" creationId="{7D791009-E05C-EC40-8163-44FA3BE3540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1" creationId="{464BF004-B86F-3943-89F0-5A610B3B926D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2" creationId="{6ECD743B-A012-9C41-BBE4-59195C181C3F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3" creationId="{BF7FFAEF-85D3-8141-8544-45BB0C1AD80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4" creationId="{F11B4C90-F55D-C949-9D87-ABB992DFBB83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5" creationId="{B21C5EBB-8488-A241-AE1D-587164AA276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6" creationId="{42FB7B9A-F680-D640-9DBE-DFC0BBC68F57}"/>
          </ac:spMkLst>
        </pc:spChg>
        <pc:grpChg chg="mod">
          <ac:chgData name="ROTHHAN, Julia" userId="be7ff023-2547-4253-aab1-386f1dc2d4b0" providerId="ADAL" clId="{A3DF6E53-1700-BD47-A96E-B4EE661643D7}" dt="2020-03-12T09:14:36.981" v="53" actId="12788"/>
          <ac:grpSpMkLst>
            <pc:docMk/>
            <pc:sldMk cId="3708548428" sldId="269"/>
            <ac:grpSpMk id="49" creationId="{B0105948-DF17-B94A-AE41-00F200A4907F}"/>
          </ac:grpSpMkLst>
        </pc:grpChg>
        <pc:graphicFrameChg chg="add del mod">
          <ac:chgData name="ROTHHAN, Julia" userId="be7ff023-2547-4253-aab1-386f1dc2d4b0" providerId="ADAL" clId="{A3DF6E53-1700-BD47-A96E-B4EE661643D7}" dt="2020-03-12T09:18:03.307" v="73" actId="478"/>
          <ac:graphicFrameMkLst>
            <pc:docMk/>
            <pc:sldMk cId="3708548428" sldId="269"/>
            <ac:graphicFrameMk id="2" creationId="{52FF2956-7CE7-C04B-8C83-825AC0182CE6}"/>
          </ac:graphicFrameMkLst>
        </pc:graphicFrameChg>
        <pc:graphicFrameChg chg="add del mod">
          <ac:chgData name="ROTHHAN, Julia" userId="be7ff023-2547-4253-aab1-386f1dc2d4b0" providerId="ADAL" clId="{A3DF6E53-1700-BD47-A96E-B4EE661643D7}" dt="2020-03-12T15:11:11.452" v="549" actId="478"/>
          <ac:graphicFrameMkLst>
            <pc:docMk/>
            <pc:sldMk cId="3708548428" sldId="269"/>
            <ac:graphicFrameMk id="5" creationId="{72A28244-6B91-584D-BA80-0B404780D30C}"/>
          </ac:graphicFrameMkLst>
        </pc:graphicFrame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6" creationId="{D96B5E58-DC4F-AF4F-9881-1A3F90E08442}"/>
          </ac:picMkLst>
        </pc:pic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27" creationId="{661E7B09-ED15-6048-890B-C53C7D545DDC}"/>
          </ac:picMkLst>
        </pc:picChg>
        <pc:picChg chg="add mod">
          <ac:chgData name="ROTHHAN, Julia" userId="be7ff023-2547-4253-aab1-386f1dc2d4b0" providerId="ADAL" clId="{A3DF6E53-1700-BD47-A96E-B4EE661643D7}" dt="2020-03-12T15:33:07.495" v="752" actId="1076"/>
          <ac:picMkLst>
            <pc:docMk/>
            <pc:sldMk cId="3708548428" sldId="269"/>
            <ac:picMk id="29" creationId="{48ED8E50-36D8-BA48-AEFE-C9820C01D409}"/>
          </ac:picMkLst>
        </pc:picChg>
        <pc:picChg chg="add mod">
          <ac:chgData name="ROTHHAN, Julia" userId="be7ff023-2547-4253-aab1-386f1dc2d4b0" providerId="ADAL" clId="{A3DF6E53-1700-BD47-A96E-B4EE661643D7}" dt="2020-03-12T15:33:01.904" v="751" actId="14100"/>
          <ac:picMkLst>
            <pc:docMk/>
            <pc:sldMk cId="3708548428" sldId="269"/>
            <ac:picMk id="31" creationId="{7288EE1A-B8ED-A647-B7E9-F20369C04C4E}"/>
          </ac:picMkLst>
        </pc:picChg>
        <pc:picChg chg="add mod">
          <ac:chgData name="ROTHHAN, Julia" userId="be7ff023-2547-4253-aab1-386f1dc2d4b0" providerId="ADAL" clId="{A3DF6E53-1700-BD47-A96E-B4EE661643D7}" dt="2020-03-12T15:30:26.896" v="740" actId="1076"/>
          <ac:picMkLst>
            <pc:docMk/>
            <pc:sldMk cId="3708548428" sldId="269"/>
            <ac:picMk id="33" creationId="{0486E2DB-C08A-284F-BB89-60F2237BD633}"/>
          </ac:picMkLst>
        </pc:picChg>
        <pc:picChg chg="add mod">
          <ac:chgData name="ROTHHAN, Julia" userId="be7ff023-2547-4253-aab1-386f1dc2d4b0" providerId="ADAL" clId="{A3DF6E53-1700-BD47-A96E-B4EE661643D7}" dt="2020-03-12T15:32:22.716" v="745" actId="1076"/>
          <ac:picMkLst>
            <pc:docMk/>
            <pc:sldMk cId="3708548428" sldId="269"/>
            <ac:picMk id="35" creationId="{A58C2332-6D59-3849-A8AA-A05B18B21269}"/>
          </ac:picMkLst>
        </pc:picChg>
        <pc:picChg chg="add mod">
          <ac:chgData name="ROTHHAN, Julia" userId="be7ff023-2547-4253-aab1-386f1dc2d4b0" providerId="ADAL" clId="{A3DF6E53-1700-BD47-A96E-B4EE661643D7}" dt="2020-03-12T15:32:58.461" v="750" actId="1076"/>
          <ac:picMkLst>
            <pc:docMk/>
            <pc:sldMk cId="3708548428" sldId="269"/>
            <ac:picMk id="37" creationId="{A3D35B23-344B-304D-B952-A58A87250A7F}"/>
          </ac:picMkLst>
        </pc:picChg>
        <pc:picChg chg="mod">
          <ac:chgData name="ROTHHAN, Julia" userId="be7ff023-2547-4253-aab1-386f1dc2d4b0" providerId="ADAL" clId="{A3DF6E53-1700-BD47-A96E-B4EE661643D7}" dt="2020-03-12T09:14:36.981" v="53" actId="12788"/>
          <ac:picMkLst>
            <pc:docMk/>
            <pc:sldMk cId="3708548428" sldId="269"/>
            <ac:picMk id="47" creationId="{8C38A53A-C90D-BF43-BC7D-7A50E493D4DA}"/>
          </ac:picMkLst>
        </pc:picChg>
      </pc:sldChg>
      <pc:sldChg chg="addSp delSp modSp">
        <pc:chgData name="ROTHHAN, Julia" userId="be7ff023-2547-4253-aab1-386f1dc2d4b0" providerId="ADAL" clId="{A3DF6E53-1700-BD47-A96E-B4EE661643D7}" dt="2020-03-12T13:35:04.665" v="548" actId="1076"/>
        <pc:sldMkLst>
          <pc:docMk/>
          <pc:sldMk cId="2533350819" sldId="270"/>
        </pc:sldMkLst>
        <pc:spChg chg="mod">
          <ac:chgData name="ROTHHAN, Julia" userId="be7ff023-2547-4253-aab1-386f1dc2d4b0" providerId="ADAL" clId="{A3DF6E53-1700-BD47-A96E-B4EE661643D7}" dt="2020-03-12T09:22:49.533" v="97" actId="255"/>
          <ac:spMkLst>
            <pc:docMk/>
            <pc:sldMk cId="2533350819" sldId="270"/>
            <ac:spMk id="2" creationId="{FD535E0A-A2D2-C447-8E55-8BD0CA3357BE}"/>
          </ac:spMkLst>
        </pc:spChg>
        <pc:spChg chg="mod">
          <ac:chgData name="ROTHHAN, Julia" userId="be7ff023-2547-4253-aab1-386f1dc2d4b0" providerId="ADAL" clId="{A3DF6E53-1700-BD47-A96E-B4EE661643D7}" dt="2020-03-12T13:29:53.771" v="467" actId="14100"/>
          <ac:spMkLst>
            <pc:docMk/>
            <pc:sldMk cId="2533350819" sldId="270"/>
            <ac:spMk id="5" creationId="{D60E8708-DB71-AB4C-9E61-F5D21D3191BB}"/>
          </ac:spMkLst>
        </pc:spChg>
        <pc:spChg chg="mod">
          <ac:chgData name="ROTHHAN, Julia" userId="be7ff023-2547-4253-aab1-386f1dc2d4b0" providerId="ADAL" clId="{A3DF6E53-1700-BD47-A96E-B4EE661643D7}" dt="2020-03-12T13:30:08.970" v="471" actId="1076"/>
          <ac:spMkLst>
            <pc:docMk/>
            <pc:sldMk cId="2533350819" sldId="270"/>
            <ac:spMk id="6" creationId="{D3A24419-2913-2E48-8754-072DBA04D580}"/>
          </ac:spMkLst>
        </pc:spChg>
        <pc:spChg chg="mod">
          <ac:chgData name="ROTHHAN, Julia" userId="be7ff023-2547-4253-aab1-386f1dc2d4b0" providerId="ADAL" clId="{A3DF6E53-1700-BD47-A96E-B4EE661643D7}" dt="2020-03-12T13:29:55.581" v="468" actId="14100"/>
          <ac:spMkLst>
            <pc:docMk/>
            <pc:sldMk cId="2533350819" sldId="270"/>
            <ac:spMk id="9" creationId="{6A0692CE-F594-C347-ADC3-6C72FA2A7386}"/>
          </ac:spMkLst>
        </pc:spChg>
        <pc:spChg chg="mod">
          <ac:chgData name="ROTHHAN, Julia" userId="be7ff023-2547-4253-aab1-386f1dc2d4b0" providerId="ADAL" clId="{A3DF6E53-1700-BD47-A96E-B4EE661643D7}" dt="2020-03-12T13:30:11.520" v="472" actId="1076"/>
          <ac:spMkLst>
            <pc:docMk/>
            <pc:sldMk cId="2533350819" sldId="270"/>
            <ac:spMk id="10" creationId="{944B287A-1C4B-F640-BD26-ABA7A1D2F5C6}"/>
          </ac:spMkLst>
        </pc:spChg>
        <pc:spChg chg="mod">
          <ac:chgData name="ROTHHAN, Julia" userId="be7ff023-2547-4253-aab1-386f1dc2d4b0" providerId="ADAL" clId="{A3DF6E53-1700-BD47-A96E-B4EE661643D7}" dt="2020-03-12T13:29:58.234" v="469" actId="14100"/>
          <ac:spMkLst>
            <pc:docMk/>
            <pc:sldMk cId="2533350819" sldId="270"/>
            <ac:spMk id="12" creationId="{6A4684ED-8475-F340-BB93-F7E831800EA1}"/>
          </ac:spMkLst>
        </pc:spChg>
        <pc:spChg chg="mod">
          <ac:chgData name="ROTHHAN, Julia" userId="be7ff023-2547-4253-aab1-386f1dc2d4b0" providerId="ADAL" clId="{A3DF6E53-1700-BD47-A96E-B4EE661643D7}" dt="2020-03-12T13:30:14.850" v="473" actId="1076"/>
          <ac:spMkLst>
            <pc:docMk/>
            <pc:sldMk cId="2533350819" sldId="270"/>
            <ac:spMk id="13" creationId="{A80037EE-AC99-7440-BD09-3F01A092BB5B}"/>
          </ac:spMkLst>
        </pc:spChg>
        <pc:spChg chg="mod">
          <ac:chgData name="ROTHHAN, Julia" userId="be7ff023-2547-4253-aab1-386f1dc2d4b0" providerId="ADAL" clId="{A3DF6E53-1700-BD47-A96E-B4EE661643D7}" dt="2020-03-12T13:30:00.698" v="470" actId="14100"/>
          <ac:spMkLst>
            <pc:docMk/>
            <pc:sldMk cId="2533350819" sldId="270"/>
            <ac:spMk id="16" creationId="{14623412-AF7F-4544-B448-91030B0436D5}"/>
          </ac:spMkLst>
        </pc:spChg>
        <pc:spChg chg="mod">
          <ac:chgData name="ROTHHAN, Julia" userId="be7ff023-2547-4253-aab1-386f1dc2d4b0" providerId="ADAL" clId="{A3DF6E53-1700-BD47-A96E-B4EE661643D7}" dt="2020-03-12T13:30:17.673" v="474" actId="1076"/>
          <ac:spMkLst>
            <pc:docMk/>
            <pc:sldMk cId="2533350819" sldId="270"/>
            <ac:spMk id="17" creationId="{0B3E2154-595A-2942-9A2D-D591E450C56E}"/>
          </ac:spMkLst>
        </pc:spChg>
        <pc:spChg chg="mod">
          <ac:chgData name="ROTHHAN, Julia" userId="be7ff023-2547-4253-aab1-386f1dc2d4b0" providerId="ADAL" clId="{A3DF6E53-1700-BD47-A96E-B4EE661643D7}" dt="2020-03-12T13:34:51.113" v="544" actId="1076"/>
          <ac:spMkLst>
            <pc:docMk/>
            <pc:sldMk cId="2533350819" sldId="270"/>
            <ac:spMk id="29" creationId="{44F7BB68-951C-0049-8FDE-AC0167E5E34D}"/>
          </ac:spMkLst>
        </pc:spChg>
        <pc:spChg chg="mod">
          <ac:chgData name="ROTHHAN, Julia" userId="be7ff023-2547-4253-aab1-386f1dc2d4b0" providerId="ADAL" clId="{A3DF6E53-1700-BD47-A96E-B4EE661643D7}" dt="2020-03-12T13:32:44.207" v="531" actId="20577"/>
          <ac:spMkLst>
            <pc:docMk/>
            <pc:sldMk cId="2533350819" sldId="270"/>
            <ac:spMk id="33" creationId="{FDD703EB-1E7B-FD48-ABC5-F0C783934D0B}"/>
          </ac:spMkLst>
        </pc:spChg>
        <pc:spChg chg="mod">
          <ac:chgData name="ROTHHAN, Julia" userId="be7ff023-2547-4253-aab1-386f1dc2d4b0" providerId="ADAL" clId="{A3DF6E53-1700-BD47-A96E-B4EE661643D7}" dt="2020-03-12T13:32:03.242" v="523" actId="20577"/>
          <ac:spMkLst>
            <pc:docMk/>
            <pc:sldMk cId="2533350819" sldId="270"/>
            <ac:spMk id="34" creationId="{A701EE17-1F4E-FF49-BF1D-2E1711A831AA}"/>
          </ac:spMkLst>
        </pc:spChg>
        <pc:grpChg chg="mod">
          <ac:chgData name="ROTHHAN, Julia" userId="be7ff023-2547-4253-aab1-386f1dc2d4b0" providerId="ADAL" clId="{A3DF6E53-1700-BD47-A96E-B4EE661643D7}" dt="2020-03-12T09:13:25.442" v="41" actId="12788"/>
          <ac:grpSpMkLst>
            <pc:docMk/>
            <pc:sldMk cId="2533350819" sldId="270"/>
            <ac:grpSpMk id="4" creationId="{B61C97A1-1D03-AC4E-98DC-CDF656116116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1" creationId="{ECEC5266-E288-DC49-B4F2-A6FA4B62B698}"/>
          </ac:grpSpMkLst>
        </pc:grpChg>
        <pc:grpChg chg="add 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14" creationId="{9696E892-C3C6-A143-ACA1-A3C524902583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5" creationId="{CB1D12DC-D163-434A-AAF3-E0FDAFBBE5F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4" creationId="{CA1AF6C3-6DEC-7848-9E81-E823C6F8E54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5" creationId="{9C9CAB56-28EA-3245-AB2A-379717451204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6" creationId="{665C6577-3FE6-2C47-AC6B-E28C17010486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7" creationId="{77B68839-1B45-6E41-931A-34338F3A84B1}"/>
          </ac:grpSpMkLst>
        </pc:grpChg>
        <pc:grpChg chg="add del mod">
          <ac:chgData name="ROTHHAN, Julia" userId="be7ff023-2547-4253-aab1-386f1dc2d4b0" providerId="ADAL" clId="{A3DF6E53-1700-BD47-A96E-B4EE661643D7}" dt="2020-03-12T13:32:12.393" v="524" actId="165"/>
          <ac:grpSpMkLst>
            <pc:docMk/>
            <pc:sldMk cId="2533350819" sldId="270"/>
            <ac:grpSpMk id="30" creationId="{3A802EFE-F926-FF4D-A4E1-B10677E6A677}"/>
          </ac:grpSpMkLst>
        </pc:grpChg>
        <pc:grpChg chg="mod topLvl">
          <ac:chgData name="ROTHHAN, Julia" userId="be7ff023-2547-4253-aab1-386f1dc2d4b0" providerId="ADAL" clId="{A3DF6E53-1700-BD47-A96E-B4EE661643D7}" dt="2020-03-12T13:34:39.756" v="539" actId="164"/>
          <ac:grpSpMkLst>
            <pc:docMk/>
            <pc:sldMk cId="2533350819" sldId="270"/>
            <ac:grpSpMk id="31" creationId="{2E78E876-CBDE-0948-978A-F12ED4F14F3D}"/>
          </ac:grpSpMkLst>
        </pc:grpChg>
        <pc:picChg chg="mod">
          <ac:chgData name="ROTHHAN, Julia" userId="be7ff023-2547-4253-aab1-386f1dc2d4b0" providerId="ADAL" clId="{A3DF6E53-1700-BD47-A96E-B4EE661643D7}" dt="2020-03-12T13:30:21.531" v="475" actId="1076"/>
          <ac:picMkLst>
            <pc:docMk/>
            <pc:sldMk cId="2533350819" sldId="270"/>
            <ac:picMk id="7" creationId="{425FF307-4F56-7D46-8F68-3C7E3E20F22C}"/>
          </ac:picMkLst>
        </pc:picChg>
        <pc:picChg chg="add mod">
          <ac:chgData name="ROTHHAN, Julia" userId="be7ff023-2547-4253-aab1-386f1dc2d4b0" providerId="ADAL" clId="{A3DF6E53-1700-BD47-A96E-B4EE661643D7}" dt="2020-03-12T13:34:39.756" v="539" actId="164"/>
          <ac:picMkLst>
            <pc:docMk/>
            <pc:sldMk cId="2533350819" sldId="270"/>
            <ac:picMk id="8" creationId="{226B3B74-7747-7B4E-97F1-F4B8C15416BD}"/>
          </ac:picMkLst>
        </pc:picChg>
        <pc:picChg chg="mod">
          <ac:chgData name="ROTHHAN, Julia" userId="be7ff023-2547-4253-aab1-386f1dc2d4b0" providerId="ADAL" clId="{A3DF6E53-1700-BD47-A96E-B4EE661643D7}" dt="2020-03-12T13:30:27.372" v="477" actId="1076"/>
          <ac:picMkLst>
            <pc:docMk/>
            <pc:sldMk cId="2533350819" sldId="270"/>
            <ac:picMk id="19" creationId="{069FF06A-CFF9-AA43-A8D9-630A8B1B9264}"/>
          </ac:picMkLst>
        </pc:picChg>
        <pc:picChg chg="mod">
          <ac:chgData name="ROTHHAN, Julia" userId="be7ff023-2547-4253-aab1-386f1dc2d4b0" providerId="ADAL" clId="{A3DF6E53-1700-BD47-A96E-B4EE661643D7}" dt="2020-03-12T13:30:24.198" v="476" actId="1076"/>
          <ac:picMkLst>
            <pc:docMk/>
            <pc:sldMk cId="2533350819" sldId="270"/>
            <ac:picMk id="21" creationId="{55F335A2-D658-9941-8B83-5C37A4BFCAC2}"/>
          </ac:picMkLst>
        </pc:picChg>
        <pc:picChg chg="mod">
          <ac:chgData name="ROTHHAN, Julia" userId="be7ff023-2547-4253-aab1-386f1dc2d4b0" providerId="ADAL" clId="{A3DF6E53-1700-BD47-A96E-B4EE661643D7}" dt="2020-03-12T13:30:29.779" v="478" actId="1076"/>
          <ac:picMkLst>
            <pc:docMk/>
            <pc:sldMk cId="2533350819" sldId="270"/>
            <ac:picMk id="23" creationId="{68625718-A773-E046-9A9E-78CE3CEDBA5B}"/>
          </ac:picMkLst>
        </pc:picChg>
        <pc:picChg chg="del mod topLvl">
          <ac:chgData name="ROTHHAN, Julia" userId="be7ff023-2547-4253-aab1-386f1dc2d4b0" providerId="ADAL" clId="{A3DF6E53-1700-BD47-A96E-B4EE661643D7}" dt="2020-03-12T13:32:14.936" v="526" actId="478"/>
          <ac:picMkLst>
            <pc:docMk/>
            <pc:sldMk cId="2533350819" sldId="270"/>
            <ac:picMk id="32" creationId="{628B4BA8-1A7A-FD4F-B745-E95EE9D91508}"/>
          </ac:picMkLst>
        </pc:picChg>
      </pc:sldChg>
      <pc:sldChg chg="addSp delSp modSp">
        <pc:chgData name="ROTHHAN, Julia" userId="be7ff023-2547-4253-aab1-386f1dc2d4b0" providerId="ADAL" clId="{A3DF6E53-1700-BD47-A96E-B4EE661643D7}" dt="2020-03-12T09:58:41.305" v="397" actId="14100"/>
        <pc:sldMkLst>
          <pc:docMk/>
          <pc:sldMk cId="257592988" sldId="271"/>
        </pc:sldMkLst>
        <pc:spChg chg="mod">
          <ac:chgData name="ROTHHAN, Julia" userId="be7ff023-2547-4253-aab1-386f1dc2d4b0" providerId="ADAL" clId="{A3DF6E53-1700-BD47-A96E-B4EE661643D7}" dt="2020-03-12T09:15:38.574" v="60" actId="255"/>
          <ac:spMkLst>
            <pc:docMk/>
            <pc:sldMk cId="257592988" sldId="271"/>
            <ac:spMk id="2" creationId="{FCA4BF26-10BB-DD4F-AFC7-4E1E85A7D46C}"/>
          </ac:spMkLst>
        </pc:spChg>
        <pc:spChg chg="mod">
          <ac:chgData name="ROTHHAN, Julia" userId="be7ff023-2547-4253-aab1-386f1dc2d4b0" providerId="ADAL" clId="{A3DF6E53-1700-BD47-A96E-B4EE661643D7}" dt="2020-03-12T09:58:34.949" v="394" actId="14100"/>
          <ac:spMkLst>
            <pc:docMk/>
            <pc:sldMk cId="257592988" sldId="271"/>
            <ac:spMk id="5" creationId="{25B9D4DD-7F2C-714D-9DF5-E250336577F0}"/>
          </ac:spMkLst>
        </pc:spChg>
        <pc:spChg chg="mod">
          <ac:chgData name="ROTHHAN, Julia" userId="be7ff023-2547-4253-aab1-386f1dc2d4b0" providerId="ADAL" clId="{A3DF6E53-1700-BD47-A96E-B4EE661643D7}" dt="2020-03-12T09:57:56.171" v="384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ROTHHAN, Julia" userId="be7ff023-2547-4253-aab1-386f1dc2d4b0" providerId="ADAL" clId="{A3DF6E53-1700-BD47-A96E-B4EE661643D7}" dt="2020-03-12T09:58:36.813" v="395" actId="14100"/>
          <ac:spMkLst>
            <pc:docMk/>
            <pc:sldMk cId="257592988" sldId="271"/>
            <ac:spMk id="8" creationId="{53E1C37E-A90B-B54D-9432-292BD494728C}"/>
          </ac:spMkLst>
        </pc:spChg>
        <pc:spChg chg="mod">
          <ac:chgData name="ROTHHAN, Julia" userId="be7ff023-2547-4253-aab1-386f1dc2d4b0" providerId="ADAL" clId="{A3DF6E53-1700-BD47-A96E-B4EE661643D7}" dt="2020-03-12T09:57:53.233" v="383" actId="1076"/>
          <ac:spMkLst>
            <pc:docMk/>
            <pc:sldMk cId="257592988" sldId="271"/>
            <ac:spMk id="9" creationId="{B767265C-9539-B442-ACC7-F3F529BA3E05}"/>
          </ac:spMkLst>
        </pc:spChg>
        <pc:spChg chg="mod">
          <ac:chgData name="ROTHHAN, Julia" userId="be7ff023-2547-4253-aab1-386f1dc2d4b0" providerId="ADAL" clId="{A3DF6E53-1700-BD47-A96E-B4EE661643D7}" dt="2020-03-12T09:58:38.921" v="396" actId="14100"/>
          <ac:spMkLst>
            <pc:docMk/>
            <pc:sldMk cId="257592988" sldId="271"/>
            <ac:spMk id="14" creationId="{4F46A8AC-A185-AA47-AAD7-EADBB74F7DB5}"/>
          </ac:spMkLst>
        </pc:spChg>
        <pc:spChg chg="mod">
          <ac:chgData name="ROTHHAN, Julia" userId="be7ff023-2547-4253-aab1-386f1dc2d4b0" providerId="ADAL" clId="{A3DF6E53-1700-BD47-A96E-B4EE661643D7}" dt="2020-03-12T09:57:45.370" v="381" actId="1076"/>
          <ac:spMkLst>
            <pc:docMk/>
            <pc:sldMk cId="257592988" sldId="271"/>
            <ac:spMk id="15" creationId="{AD9E0263-5130-8C4D-A6F7-0C1B4F7F565B}"/>
          </ac:spMkLst>
        </pc:spChg>
        <pc:spChg chg="mod">
          <ac:chgData name="ROTHHAN, Julia" userId="be7ff023-2547-4253-aab1-386f1dc2d4b0" providerId="ADAL" clId="{A3DF6E53-1700-BD47-A96E-B4EE661643D7}" dt="2020-03-12T09:58:41.305" v="397" actId="14100"/>
          <ac:spMkLst>
            <pc:docMk/>
            <pc:sldMk cId="257592988" sldId="271"/>
            <ac:spMk id="20" creationId="{ACAB28BE-CC0B-1B4F-8E6F-308B6FE005B4}"/>
          </ac:spMkLst>
        </pc:spChg>
        <pc:spChg chg="mod">
          <ac:chgData name="ROTHHAN, Julia" userId="be7ff023-2547-4253-aab1-386f1dc2d4b0" providerId="ADAL" clId="{A3DF6E53-1700-BD47-A96E-B4EE661643D7}" dt="2020-03-12T09:57:50.343" v="382" actId="1076"/>
          <ac:spMkLst>
            <pc:docMk/>
            <pc:sldMk cId="257592988" sldId="271"/>
            <ac:spMk id="21" creationId="{EF86352F-9988-4040-AC1A-714626BE862D}"/>
          </ac:spMkLst>
        </pc:spChg>
        <pc:grpChg chg="mod">
          <ac:chgData name="ROTHHAN, Julia" userId="be7ff023-2547-4253-aab1-386f1dc2d4b0" providerId="ADAL" clId="{A3DF6E53-1700-BD47-A96E-B4EE661643D7}" dt="2020-03-12T09:57:04.352" v="366" actId="1076"/>
          <ac:grpSpMkLst>
            <pc:docMk/>
            <pc:sldMk cId="257592988" sldId="271"/>
            <ac:grpSpMk id="49" creationId="{7AE7F7E0-EDEE-8E43-8FB2-DAABC8E35BFD}"/>
          </ac:grpSpMkLst>
        </pc:grpChg>
        <pc:picChg chg="mod">
          <ac:chgData name="ROTHHAN, Julia" userId="be7ff023-2547-4253-aab1-386f1dc2d4b0" providerId="ADAL" clId="{A3DF6E53-1700-BD47-A96E-B4EE661643D7}" dt="2020-03-12T09:57:02.038" v="365" actId="1076"/>
          <ac:picMkLst>
            <pc:docMk/>
            <pc:sldMk cId="257592988" sldId="271"/>
            <ac:picMk id="22" creationId="{8D7E7631-7BF2-6142-A4BD-30A5B7F666C8}"/>
          </ac:picMkLst>
        </pc:picChg>
        <pc:picChg chg="add del mod">
          <ac:chgData name="ROTHHAN, Julia" userId="be7ff023-2547-4253-aab1-386f1dc2d4b0" providerId="ADAL" clId="{A3DF6E53-1700-BD47-A96E-B4EE661643D7}" dt="2020-03-12T09:58:31.847" v="392" actId="478"/>
          <ac:picMkLst>
            <pc:docMk/>
            <pc:sldMk cId="257592988" sldId="271"/>
            <ac:picMk id="25" creationId="{018B97B1-68F0-2B41-9A45-CF29CCB8817B}"/>
          </ac:picMkLst>
        </pc:picChg>
        <pc:picChg chg="add del mod">
          <ac:chgData name="ROTHHAN, Julia" userId="be7ff023-2547-4253-aab1-386f1dc2d4b0" providerId="ADAL" clId="{A3DF6E53-1700-BD47-A96E-B4EE661643D7}" dt="2020-03-12T09:58:32.709" v="393" actId="478"/>
          <ac:picMkLst>
            <pc:docMk/>
            <pc:sldMk cId="257592988" sldId="271"/>
            <ac:picMk id="27" creationId="{5FB8CC05-67F9-B24B-9DCE-7A6EBA8910B4}"/>
          </ac:picMkLst>
        </pc:picChg>
        <pc:picChg chg="mod">
          <ac:chgData name="ROTHHAN, Julia" userId="be7ff023-2547-4253-aab1-386f1dc2d4b0" providerId="ADAL" clId="{A3DF6E53-1700-BD47-A96E-B4EE661643D7}" dt="2020-03-12T09:57:08.413" v="367" actId="1076"/>
          <ac:picMkLst>
            <pc:docMk/>
            <pc:sldMk cId="257592988" sldId="271"/>
            <ac:picMk id="38" creationId="{7CEA4D78-6738-294F-89FD-1DF82CE98A6C}"/>
          </ac:picMkLst>
        </pc:picChg>
      </pc:sldChg>
      <pc:sldChg chg="addSp modSp">
        <pc:chgData name="ROTHHAN, Julia" userId="be7ff023-2547-4253-aab1-386f1dc2d4b0" providerId="ADAL" clId="{A3DF6E53-1700-BD47-A96E-B4EE661643D7}" dt="2020-03-12T09:56:32.359" v="362" actId="1076"/>
        <pc:sldMkLst>
          <pc:docMk/>
          <pc:sldMk cId="3353754274" sldId="273"/>
        </pc:sldMkLst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7" creationId="{6B13F1AA-0EC7-AC47-B623-11532C91D2F0}"/>
          </ac:spMkLst>
        </pc:spChg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8" creationId="{8B353766-3926-2941-9AE4-E55896366A2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0" creationId="{1FD1F38A-DF73-A547-B7E9-2511349E1AA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1" creationId="{B2F05083-A032-0540-BA91-FB095E5B0122}"/>
          </ac:spMkLst>
        </pc:spChg>
        <pc:spChg chg="mod">
          <ac:chgData name="ROTHHAN, Julia" userId="be7ff023-2547-4253-aab1-386f1dc2d4b0" providerId="ADAL" clId="{A3DF6E53-1700-BD47-A96E-B4EE661643D7}" dt="2020-03-12T09:27:34.755" v="168" actId="1076"/>
          <ac:spMkLst>
            <pc:docMk/>
            <pc:sldMk cId="3353754274" sldId="273"/>
            <ac:spMk id="14" creationId="{B74406A4-5A1A-774B-BD41-DDF226B123ED}"/>
          </ac:spMkLst>
        </pc:spChg>
        <pc:spChg chg="mod">
          <ac:chgData name="ROTHHAN, Julia" userId="be7ff023-2547-4253-aab1-386f1dc2d4b0" providerId="ADAL" clId="{A3DF6E53-1700-BD47-A96E-B4EE661643D7}" dt="2020-03-12T09:27:37.117" v="169" actId="1076"/>
          <ac:spMkLst>
            <pc:docMk/>
            <pc:sldMk cId="3353754274" sldId="273"/>
            <ac:spMk id="17" creationId="{7C95F14F-2274-C04C-AD12-E5DD6B4243EF}"/>
          </ac:spMkLst>
        </pc:spChg>
        <pc:spChg chg="mod">
          <ac:chgData name="ROTHHAN, Julia" userId="be7ff023-2547-4253-aab1-386f1dc2d4b0" providerId="ADAL" clId="{A3DF6E53-1700-BD47-A96E-B4EE661643D7}" dt="2020-03-12T09:27:39.963" v="170" actId="1076"/>
          <ac:spMkLst>
            <pc:docMk/>
            <pc:sldMk cId="3353754274" sldId="273"/>
            <ac:spMk id="25" creationId="{D6088F07-D159-214B-A999-7EBD855690DF}"/>
          </ac:spMkLst>
        </pc:spChg>
        <pc:spChg chg="mod">
          <ac:chgData name="ROTHHAN, Julia" userId="be7ff023-2547-4253-aab1-386f1dc2d4b0" providerId="ADAL" clId="{A3DF6E53-1700-BD47-A96E-B4EE661643D7}" dt="2020-03-12T09:27:21.705" v="165" actId="255"/>
          <ac:spMkLst>
            <pc:docMk/>
            <pc:sldMk cId="3353754274" sldId="273"/>
            <ac:spMk id="26" creationId="{DD9F87F6-B574-D446-A2D5-488C077081EF}"/>
          </ac:spMkLst>
        </pc:s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6" creationId="{8CABC54B-7C8C-0F41-82AE-D81B7789A46D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9" creationId="{D39B540E-0EF5-5848-8152-9A08050A3AA3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2" creationId="{1DEA7F11-AB1A-B140-A780-25CCAAACCB37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5" creationId="{D0279A6B-0C89-C34E-8EA4-F981C5FD9469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3" creationId="{353A92BE-032D-E942-8FE8-D13DD7817317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9" creationId="{5ED0611E-9FF4-1540-AF04-88F713FF6C32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34" creationId="{3C70A871-5A97-314C-A29E-D0CC599CBD95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0" creationId="{0B78BE76-66FC-BA43-9220-84DFBC16357A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3" creationId="{F4EE9044-5C85-A040-BD51-36798EE04AC4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6" creationId="{ADA54DEF-5984-644F-A1F9-4562F95BDCED}"/>
          </ac:grpSpMkLst>
        </pc:grp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27" creationId="{36EF1C9A-4BAD-A842-915F-BBC4A09E6872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1" creationId="{FBFEB52A-1FA2-A842-A270-F2B2A72B36A8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3" creationId="{7EA4E9FD-5FA8-1A44-90EF-F85E759E8A46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5" creationId="{BA045D9D-C9AD-864A-A55D-465E0D1DCD61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6" creationId="{8374CD8F-D052-EF4D-9B70-22BC48551950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8" creationId="{BEA5BC8B-6302-BD4F-A8AC-060952E5F313}"/>
          </ac:picMkLst>
        </pc:picChg>
      </pc:sldChg>
      <pc:sldChg chg="addSp modSp">
        <pc:chgData name="ROTHHAN, Julia" userId="be7ff023-2547-4253-aab1-386f1dc2d4b0" providerId="ADAL" clId="{A3DF6E53-1700-BD47-A96E-B4EE661643D7}" dt="2020-03-12T11:06:27.978" v="461" actId="1076"/>
        <pc:sldMkLst>
          <pc:docMk/>
          <pc:sldMk cId="3135938486" sldId="275"/>
        </pc:sldMkLst>
        <pc:spChg chg="mod">
          <ac:chgData name="ROTHHAN, Julia" userId="be7ff023-2547-4253-aab1-386f1dc2d4b0" providerId="ADAL" clId="{A3DF6E53-1700-BD47-A96E-B4EE661643D7}" dt="2020-03-12T11:06:06.895" v="453" actId="14100"/>
          <ac:spMkLst>
            <pc:docMk/>
            <pc:sldMk cId="3135938486" sldId="275"/>
            <ac:spMk id="4" creationId="{BC8E0A61-1977-C340-A0CE-44743453CC47}"/>
          </ac:spMkLst>
        </pc:spChg>
        <pc:spChg chg="mod">
          <ac:chgData name="ROTHHAN, Julia" userId="be7ff023-2547-4253-aab1-386f1dc2d4b0" providerId="ADAL" clId="{A3DF6E53-1700-BD47-A96E-B4EE661643D7}" dt="2020-03-12T11:05:57.423" v="451" actId="120"/>
          <ac:spMkLst>
            <pc:docMk/>
            <pc:sldMk cId="3135938486" sldId="275"/>
            <ac:spMk id="5" creationId="{34E4881A-719C-1B47-840A-D0C2A4C25F3F}"/>
          </ac:spMkLst>
        </pc:spChg>
        <pc:spChg chg="mod">
          <ac:chgData name="ROTHHAN, Julia" userId="be7ff023-2547-4253-aab1-386f1dc2d4b0" providerId="ADAL" clId="{A3DF6E53-1700-BD47-A96E-B4EE661643D7}" dt="2020-03-12T11:06:25.559" v="460" actId="14100"/>
          <ac:spMkLst>
            <pc:docMk/>
            <pc:sldMk cId="3135938486" sldId="275"/>
            <ac:spMk id="9" creationId="{2C43A0F7-771A-2C45-9194-CA77947BAAB9}"/>
          </ac:spMkLst>
        </pc:spChg>
        <pc:spChg chg="mod">
          <ac:chgData name="ROTHHAN, Julia" userId="be7ff023-2547-4253-aab1-386f1dc2d4b0" providerId="ADAL" clId="{A3DF6E53-1700-BD47-A96E-B4EE661643D7}" dt="2020-03-12T11:06:27.978" v="461" actId="1076"/>
          <ac:spMkLst>
            <pc:docMk/>
            <pc:sldMk cId="3135938486" sldId="275"/>
            <ac:spMk id="10" creationId="{EE737E26-3E29-BE43-99E5-9A0B9E6803D5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18" creationId="{223EC843-8BA7-D143-A597-149F092EA6C3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20" creationId="{3E99258C-5894-E849-B6BF-A4E62494AF9F}"/>
          </ac:spMkLst>
        </pc:spChg>
        <pc:spChg chg="mod">
          <ac:chgData name="ROTHHAN, Julia" userId="be7ff023-2547-4253-aab1-386f1dc2d4b0" providerId="ADAL" clId="{A3DF6E53-1700-BD47-A96E-B4EE661643D7}" dt="2020-03-12T11:06:10.756" v="456" actId="14100"/>
          <ac:spMkLst>
            <pc:docMk/>
            <pc:sldMk cId="3135938486" sldId="275"/>
            <ac:spMk id="24" creationId="{12F9D7A5-8FBB-4C43-96F0-35E10877A800}"/>
          </ac:spMkLst>
        </pc:spChg>
        <pc:spChg chg="mod">
          <ac:chgData name="ROTHHAN, Julia" userId="be7ff023-2547-4253-aab1-386f1dc2d4b0" providerId="ADAL" clId="{A3DF6E53-1700-BD47-A96E-B4EE661643D7}" dt="2020-03-12T09:15:44.134" v="61" actId="255"/>
          <ac:spMkLst>
            <pc:docMk/>
            <pc:sldMk cId="3135938486" sldId="275"/>
            <ac:spMk id="28" creationId="{DA387879-4363-1A4E-88D0-8E999B6C6301}"/>
          </ac:spMkLst>
        </pc:spChg>
        <pc:grpChg chg="mod">
          <ac:chgData name="ROTHHAN, Julia" userId="be7ff023-2547-4253-aab1-386f1dc2d4b0" providerId="ADAL" clId="{A3DF6E53-1700-BD47-A96E-B4EE661643D7}" dt="2020-03-12T09:15:57.388" v="62" actId="1076"/>
          <ac:grpSpMkLst>
            <pc:docMk/>
            <pc:sldMk cId="3135938486" sldId="275"/>
            <ac:grpSpMk id="3" creationId="{2DB3910B-73D2-DF41-B68A-D0CBE597AB3F}"/>
          </ac:grpSpMkLst>
        </pc:grpChg>
        <pc:grpChg chg="mod">
          <ac:chgData name="ROTHHAN, Julia" userId="be7ff023-2547-4253-aab1-386f1dc2d4b0" providerId="ADAL" clId="{A3DF6E53-1700-BD47-A96E-B4EE661643D7}" dt="2020-03-12T11:05:50.228" v="449" actId="14100"/>
          <ac:grpSpMkLst>
            <pc:docMk/>
            <pc:sldMk cId="3135938486" sldId="275"/>
            <ac:grpSpMk id="23" creationId="{0D9AC537-E081-324A-89C0-7B4609FED8ED}"/>
          </ac:grpSpMkLst>
        </pc:grpChg>
        <pc:grpChg chg="add mod">
          <ac:chgData name="ROTHHAN, Julia" userId="be7ff023-2547-4253-aab1-386f1dc2d4b0" providerId="ADAL" clId="{A3DF6E53-1700-BD47-A96E-B4EE661643D7}" dt="2020-03-12T09:53:39.960" v="341" actId="1076"/>
          <ac:grpSpMkLst>
            <pc:docMk/>
            <pc:sldMk cId="3135938486" sldId="275"/>
            <ac:grpSpMk id="29" creationId="{425721C9-DEEE-C34B-A853-A41544A448B8}"/>
          </ac:grpSpMkLst>
        </pc:grpChg>
        <pc:picChg chg="mod">
          <ac:chgData name="ROTHHAN, Julia" userId="be7ff023-2547-4253-aab1-386f1dc2d4b0" providerId="ADAL" clId="{A3DF6E53-1700-BD47-A96E-B4EE661643D7}" dt="2020-03-12T09:16:16.375" v="64" actId="1076"/>
          <ac:picMkLst>
            <pc:docMk/>
            <pc:sldMk cId="3135938486" sldId="275"/>
            <ac:picMk id="33" creationId="{B5F25136-5459-B140-9492-2BC5EC5EC5DF}"/>
          </ac:picMkLst>
        </pc:picChg>
      </pc:sldChg>
      <pc:sldChg chg="modSp">
        <pc:chgData name="ROTHHAN, Julia" userId="be7ff023-2547-4253-aab1-386f1dc2d4b0" providerId="ADAL" clId="{A3DF6E53-1700-BD47-A96E-B4EE661643D7}" dt="2020-03-12T09:55:36.660" v="356" actId="207"/>
        <pc:sldMkLst>
          <pc:docMk/>
          <pc:sldMk cId="3391734804" sldId="276"/>
        </pc:sldMkLst>
        <pc:spChg chg="mod">
          <ac:chgData name="ROTHHAN, Julia" userId="be7ff023-2547-4253-aab1-386f1dc2d4b0" providerId="ADAL" clId="{A3DF6E53-1700-BD47-A96E-B4EE661643D7}" dt="2020-03-12T09:23:36.134" v="109" actId="255"/>
          <ac:spMkLst>
            <pc:docMk/>
            <pc:sldMk cId="3391734804" sldId="276"/>
            <ac:spMk id="2" creationId="{C2AE9ED4-D69C-E247-8604-97456B805B15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2" creationId="{7049850E-E055-A948-98E0-F8B639413A8F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3" creationId="{20658BCA-C7C4-CA4C-A8F9-550120DE5FF8}"/>
          </ac:spMkLst>
        </pc:spChg>
        <pc:grpChg chg="mod">
          <ac:chgData name="ROTHHAN, Julia" userId="be7ff023-2547-4253-aab1-386f1dc2d4b0" providerId="ADAL" clId="{A3DF6E53-1700-BD47-A96E-B4EE661643D7}" dt="2020-03-12T09:23:46.209" v="111" actId="1076"/>
          <ac:grpSpMkLst>
            <pc:docMk/>
            <pc:sldMk cId="3391734804" sldId="276"/>
            <ac:grpSpMk id="11" creationId="{5F7B502F-8002-D542-8A93-A00E953FF1E3}"/>
          </ac:grpSpMkLst>
        </pc:grpChg>
        <pc:picChg chg="mod">
          <ac:chgData name="ROTHHAN, Julia" userId="be7ff023-2547-4253-aab1-386f1dc2d4b0" providerId="ADAL" clId="{A3DF6E53-1700-BD47-A96E-B4EE661643D7}" dt="2020-03-12T09:55:36.660" v="356" actId="207"/>
          <ac:picMkLst>
            <pc:docMk/>
            <pc:sldMk cId="3391734804" sldId="276"/>
            <ac:picMk id="7" creationId="{FABA5A5B-277C-2F4F-94CF-2E0324C7DFA1}"/>
          </ac:picMkLst>
        </pc:picChg>
        <pc:picChg chg="mod">
          <ac:chgData name="ROTHHAN, Julia" userId="be7ff023-2547-4253-aab1-386f1dc2d4b0" providerId="ADAL" clId="{A3DF6E53-1700-BD47-A96E-B4EE661643D7}" dt="2020-03-12T09:55:36.245" v="355" actId="207"/>
          <ac:picMkLst>
            <pc:docMk/>
            <pc:sldMk cId="3391734804" sldId="276"/>
            <ac:picMk id="14" creationId="{5E164017-76C3-D545-BE2D-9B5A784CD66B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37" creationId="{303413B1-9C66-1C45-88A2-70D017F48D12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1" creationId="{B1023F0A-60FE-0644-83FA-11A3505D3D6F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2" creationId="{FB587C85-5714-2641-B238-60BD44F8C306}"/>
          </ac:picMkLst>
        </pc:picChg>
      </pc:sldChg>
      <pc:sldChg chg="addSp modSp">
        <pc:chgData name="ROTHHAN, Julia" userId="be7ff023-2547-4253-aab1-386f1dc2d4b0" providerId="ADAL" clId="{A3DF6E53-1700-BD47-A96E-B4EE661643D7}" dt="2020-03-12T09:53:14.017" v="338" actId="1076"/>
        <pc:sldMkLst>
          <pc:docMk/>
          <pc:sldMk cId="1718961086" sldId="277"/>
        </pc:sldMkLst>
        <pc:spChg chg="mod">
          <ac:chgData name="ROTHHAN, Julia" userId="be7ff023-2547-4253-aab1-386f1dc2d4b0" providerId="ADAL" clId="{A3DF6E53-1700-BD47-A96E-B4EE661643D7}" dt="2020-03-12T09:24:07.909" v="113" actId="255"/>
          <ac:spMkLst>
            <pc:docMk/>
            <pc:sldMk cId="1718961086" sldId="277"/>
            <ac:spMk id="2" creationId="{0C751EB1-26D8-EC40-927C-5E7F35D07113}"/>
          </ac:spMkLst>
        </pc:spChg>
        <pc:grpChg chg="add mod">
          <ac:chgData name="ROTHHAN, Julia" userId="be7ff023-2547-4253-aab1-386f1dc2d4b0" providerId="ADAL" clId="{A3DF6E53-1700-BD47-A96E-B4EE661643D7}" dt="2020-03-12T09:53:14.017" v="338" actId="1076"/>
          <ac:grpSpMkLst>
            <pc:docMk/>
            <pc:sldMk cId="1718961086" sldId="277"/>
            <ac:grpSpMk id="18" creationId="{519D8291-84CD-984D-9D56-5418518F7580}"/>
          </ac:grpSpMkLst>
        </pc:grpChg>
        <pc:grpChg chg="add mod">
          <ac:chgData name="ROTHHAN, Julia" userId="be7ff023-2547-4253-aab1-386f1dc2d4b0" providerId="ADAL" clId="{A3DF6E53-1700-BD47-A96E-B4EE661643D7}" dt="2020-03-12T09:53:11.453" v="337" actId="1076"/>
          <ac:grpSpMkLst>
            <pc:docMk/>
            <pc:sldMk cId="1718961086" sldId="277"/>
            <ac:grpSpMk id="24" creationId="{1B65AAFC-CDC8-E345-9CBA-AAAE470835B1}"/>
          </ac:grpSpMkLst>
        </pc:grpChg>
        <pc:grpChg chg="mod">
          <ac:chgData name="ROTHHAN, Julia" userId="be7ff023-2547-4253-aab1-386f1dc2d4b0" providerId="ADAL" clId="{A3DF6E53-1700-BD47-A96E-B4EE661643D7}" dt="2020-03-12T09:43:17.719" v="275" actId="1076"/>
          <ac:grpSpMkLst>
            <pc:docMk/>
            <pc:sldMk cId="1718961086" sldId="277"/>
            <ac:grpSpMk id="29" creationId="{CC3E97C8-ABFA-7C42-A1F0-E60E4BE373B2}"/>
          </ac:grpSpMkLst>
        </pc:grpChg>
        <pc:grpChg chg="mod">
          <ac:chgData name="ROTHHAN, Julia" userId="be7ff023-2547-4253-aab1-386f1dc2d4b0" providerId="ADAL" clId="{A3DF6E53-1700-BD47-A96E-B4EE661643D7}" dt="2020-03-12T09:43:19.787" v="276" actId="1076"/>
          <ac:grpSpMkLst>
            <pc:docMk/>
            <pc:sldMk cId="1718961086" sldId="277"/>
            <ac:grpSpMk id="30" creationId="{41785DD1-0D15-0544-BD2B-C80F38DA594E}"/>
          </ac:grpSpMkLst>
        </pc:grpChg>
        <pc:picChg chg="mod">
          <ac:chgData name="ROTHHAN, Julia" userId="be7ff023-2547-4253-aab1-386f1dc2d4b0" providerId="ADAL" clId="{A3DF6E53-1700-BD47-A96E-B4EE661643D7}" dt="2020-03-12T09:43:23.846" v="277" actId="1076"/>
          <ac:picMkLst>
            <pc:docMk/>
            <pc:sldMk cId="1718961086" sldId="277"/>
            <ac:picMk id="4" creationId="{0C689D60-3112-5F49-BC23-ADEA1FBA8E70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1:04:03.803" v="445" actId="1076"/>
        <pc:sldMkLst>
          <pc:docMk/>
          <pc:sldMk cId="3442144965" sldId="278"/>
        </pc:sldMkLst>
        <pc:spChg chg="mod">
          <ac:chgData name="ROTHHAN, Julia" userId="be7ff023-2547-4253-aab1-386f1dc2d4b0" providerId="ADAL" clId="{A3DF6E53-1700-BD47-A96E-B4EE661643D7}" dt="2020-03-12T09:22:40.446" v="96" actId="255"/>
          <ac:spMkLst>
            <pc:docMk/>
            <pc:sldMk cId="3442144965" sldId="278"/>
            <ac:spMk id="8" creationId="{8A89E5AD-EDBF-D74F-969A-5ADF7CFD548A}"/>
          </ac:spMkLst>
        </pc:spChg>
        <pc:grpChg chg="del">
          <ac:chgData name="ROTHHAN, Julia" userId="be7ff023-2547-4253-aab1-386f1dc2d4b0" providerId="ADAL" clId="{A3DF6E53-1700-BD47-A96E-B4EE661643D7}" dt="2020-03-12T11:03:27.672" v="440" actId="478"/>
          <ac:grpSpMkLst>
            <pc:docMk/>
            <pc:sldMk cId="3442144965" sldId="278"/>
            <ac:grpSpMk id="5" creationId="{4BE736A1-B26B-CE4B-821B-E9A65274BB75}"/>
          </ac:grpSpMkLst>
        </pc:grpChg>
        <pc:graphicFrameChg chg="add mod">
          <ac:chgData name="ROTHHAN, Julia" userId="be7ff023-2547-4253-aab1-386f1dc2d4b0" providerId="ADAL" clId="{A3DF6E53-1700-BD47-A96E-B4EE661643D7}" dt="2020-03-12T11:04:03.803" v="445" actId="1076"/>
          <ac:graphicFrameMkLst>
            <pc:docMk/>
            <pc:sldMk cId="3442144965" sldId="278"/>
            <ac:graphicFrameMk id="4" creationId="{4CA1B392-687C-5A49-A2E2-98899232FBDF}"/>
          </ac:graphicFrameMkLst>
        </pc:graphicFrameChg>
        <pc:picChg chg="del">
          <ac:chgData name="ROTHHAN, Julia" userId="be7ff023-2547-4253-aab1-386f1dc2d4b0" providerId="ADAL" clId="{A3DF6E53-1700-BD47-A96E-B4EE661643D7}" dt="2020-03-12T11:03:25.565" v="439" actId="478"/>
          <ac:picMkLst>
            <pc:docMk/>
            <pc:sldMk cId="3442144965" sldId="278"/>
            <ac:picMk id="26" creationId="{0F7A83C9-5A50-4C76-8C05-7F0DAFF68216}"/>
          </ac:picMkLst>
        </pc:picChg>
      </pc:sldChg>
      <pc:sldChg chg="addSp delSp modSp add mod modShow">
        <pc:chgData name="ROTHHAN, Julia" userId="be7ff023-2547-4253-aab1-386f1dc2d4b0" providerId="ADAL" clId="{A3DF6E53-1700-BD47-A96E-B4EE661643D7}" dt="2020-03-12T09:50:26.179" v="330" actId="729"/>
        <pc:sldMkLst>
          <pc:docMk/>
          <pc:sldMk cId="502804926" sldId="279"/>
        </pc:sldMkLst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3" creationId="{486BB628-7942-A645-9AA7-0374762FB547}"/>
          </ac:picMkLst>
        </pc:picChg>
        <pc:picChg chg="add del mod">
          <ac:chgData name="ROTHHAN, Julia" userId="be7ff023-2547-4253-aab1-386f1dc2d4b0" providerId="ADAL" clId="{A3DF6E53-1700-BD47-A96E-B4EE661643D7}" dt="2020-03-12T09:44:48.419" v="281" actId="478"/>
          <ac:picMkLst>
            <pc:docMk/>
            <pc:sldMk cId="502804926" sldId="279"/>
            <ac:picMk id="5" creationId="{C63740FE-C6D1-4247-A843-6B7C44788D49}"/>
          </ac:picMkLst>
        </pc:picChg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7" creationId="{C89975C3-24A5-3943-B004-56080D7E2759}"/>
          </ac:picMkLst>
        </pc:picChg>
        <pc:picChg chg="add del mod">
          <ac:chgData name="ROTHHAN, Julia" userId="be7ff023-2547-4253-aab1-386f1dc2d4b0" providerId="ADAL" clId="{A3DF6E53-1700-BD47-A96E-B4EE661643D7}" dt="2020-03-12T09:47:07.505" v="290" actId="478"/>
          <ac:picMkLst>
            <pc:docMk/>
            <pc:sldMk cId="502804926" sldId="279"/>
            <ac:picMk id="8" creationId="{11998F5D-F9DB-1544-8C11-670B5B0622E6}"/>
          </ac:picMkLst>
        </pc:picChg>
        <pc:picChg chg="add mod">
          <ac:chgData name="ROTHHAN, Julia" userId="be7ff023-2547-4253-aab1-386f1dc2d4b0" providerId="ADAL" clId="{A3DF6E53-1700-BD47-A96E-B4EE661643D7}" dt="2020-03-12T09:50:22.090" v="329" actId="1076"/>
          <ac:picMkLst>
            <pc:docMk/>
            <pc:sldMk cId="502804926" sldId="279"/>
            <ac:picMk id="10" creationId="{BC14927F-4C7A-CD4F-B73E-ACB23AB5EAD8}"/>
          </ac:picMkLst>
        </pc:picChg>
        <pc:picChg chg="add del mod">
          <ac:chgData name="ROTHHAN, Julia" userId="be7ff023-2547-4253-aab1-386f1dc2d4b0" providerId="ADAL" clId="{A3DF6E53-1700-BD47-A96E-B4EE661643D7}" dt="2020-03-12T09:50:18.801" v="326" actId="478"/>
          <ac:picMkLst>
            <pc:docMk/>
            <pc:sldMk cId="502804926" sldId="279"/>
            <ac:picMk id="12" creationId="{0022C0F2-ED37-6F40-ABC5-6B80AC6B6874}"/>
          </ac:picMkLst>
        </pc:picChg>
        <pc:picChg chg="add del mod">
          <ac:chgData name="ROTHHAN, Julia" userId="be7ff023-2547-4253-aab1-386f1dc2d4b0" providerId="ADAL" clId="{A3DF6E53-1700-BD47-A96E-B4EE661643D7}" dt="2020-03-12T09:49:13.356" v="299" actId="478"/>
          <ac:picMkLst>
            <pc:docMk/>
            <pc:sldMk cId="502804926" sldId="279"/>
            <ac:picMk id="14" creationId="{B7F9726E-E0B7-CB44-9048-9DE5C059FA30}"/>
          </ac:picMkLst>
        </pc:picChg>
        <pc:picChg chg="add del mod">
          <ac:chgData name="ROTHHAN, Julia" userId="be7ff023-2547-4253-aab1-386f1dc2d4b0" providerId="ADAL" clId="{A3DF6E53-1700-BD47-A96E-B4EE661643D7}" dt="2020-03-12T09:50:20.021" v="328" actId="478"/>
          <ac:picMkLst>
            <pc:docMk/>
            <pc:sldMk cId="502804926" sldId="279"/>
            <ac:picMk id="16" creationId="{36FBB7E0-6BC2-C345-AB32-398D032EB217}"/>
          </ac:picMkLst>
        </pc:picChg>
        <pc:picChg chg="add del mod">
          <ac:chgData name="ROTHHAN, Julia" userId="be7ff023-2547-4253-aab1-386f1dc2d4b0" providerId="ADAL" clId="{A3DF6E53-1700-BD47-A96E-B4EE661643D7}" dt="2020-03-12T09:50:19.542" v="327" actId="478"/>
          <ac:picMkLst>
            <pc:docMk/>
            <pc:sldMk cId="502804926" sldId="279"/>
            <ac:picMk id="18" creationId="{59ABC04B-5A8D-4C4B-9F97-FD69360D4EAC}"/>
          </ac:picMkLst>
        </pc:picChg>
      </pc:sldChg>
    </pc:docChg>
  </pc:docChgLst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tus/Documents/Projet/Serveur/Node/power-point-generator/build/assets/KPI-IT-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402E7D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Ratio time spent</c:v>
          </c:tx>
          <c:spPr>
            <a:solidFill>
              <a:srgbClr val="402E7D"/>
            </a:solidFill>
          </c:spPr>
          <c:dPt>
            <c:idx val="0"/>
            <c:bubble3D val="0"/>
            <c:spPr>
              <a:solidFill>
                <a:srgbClr val="FF82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97-C644-A392-7811603218BE}"/>
              </c:ext>
            </c:extLst>
          </c:dPt>
          <c:dPt>
            <c:idx val="1"/>
            <c:bubble3D val="0"/>
            <c:spPr>
              <a:solidFill>
                <a:srgbClr val="06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97-C644-A392-7811603218BE}"/>
              </c:ext>
            </c:extLst>
          </c:dPt>
          <c:dPt>
            <c:idx val="2"/>
            <c:bubble3D val="0"/>
            <c:spPr>
              <a:solidFill>
                <a:srgbClr val="402E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97-C644-A392-7811603218BE}"/>
              </c:ext>
            </c:extLst>
          </c:dPt>
          <c:cat>
            <c:strRef>
              <c:f>'KPI Primaires RG'!$R$30:$R$32</c:f>
              <c:strCache>
                <c:ptCount val="3"/>
                <c:pt idx="0">
                  <c:v>Run</c:v>
                </c:pt>
                <c:pt idx="1">
                  <c:v>Project</c:v>
                </c:pt>
                <c:pt idx="2">
                  <c:v>SoOne</c:v>
                </c:pt>
              </c:strCache>
            </c:strRef>
          </c:cat>
          <c:val>
            <c:numRef>
              <c:f>'KPI Primaires RG'!$G$30:$G$32</c:f>
              <c:numCache>
                <c:formatCode>0</c:formatCode>
                <c:ptCount val="3"/>
                <c:pt idx="0">
                  <c:v>37</c:v>
                </c:pt>
                <c:pt idx="1">
                  <c:v>13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97-C644-A392-781160321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5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svg"/><Relationship Id="rId13" Type="http://schemas.openxmlformats.org/officeDocument/2006/relationships/image" Target="../media/image102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100.png"/><Relationship Id="rId5" Type="http://schemas.openxmlformats.org/officeDocument/2006/relationships/image" Target="../media/image53.png"/><Relationship Id="rId15" Type="http://schemas.openxmlformats.org/officeDocument/2006/relationships/image" Target="../media/image104.png"/><Relationship Id="rId10" Type="http://schemas.openxmlformats.org/officeDocument/2006/relationships/image" Target="../media/image99.svg"/><Relationship Id="rId4" Type="http://schemas.openxmlformats.org/officeDocument/2006/relationships/image" Target="../media/image58.sv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svg"/><Relationship Id="rId3" Type="http://schemas.openxmlformats.org/officeDocument/2006/relationships/image" Target="../media/image106.svg"/><Relationship Id="rId7" Type="http://schemas.openxmlformats.org/officeDocument/2006/relationships/image" Target="../media/image110.sv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5" Type="http://schemas.openxmlformats.org/officeDocument/2006/relationships/image" Target="../media/image108.sv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emf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jpe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3.jpe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svg"/><Relationship Id="rId19" Type="http://schemas.openxmlformats.org/officeDocument/2006/relationships/image" Target="../media/image83.png"/><Relationship Id="rId4" Type="http://schemas.openxmlformats.org/officeDocument/2006/relationships/image" Target="../media/image5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svg"/><Relationship Id="rId7" Type="http://schemas.openxmlformats.org/officeDocument/2006/relationships/image" Target="../media/image2.svg"/><Relationship Id="rId12" Type="http://schemas.openxmlformats.org/officeDocument/2006/relationships/image" Target="../media/image93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2.png"/><Relationship Id="rId5" Type="http://schemas.openxmlformats.org/officeDocument/2006/relationships/image" Target="../media/image88.svg"/><Relationship Id="rId10" Type="http://schemas.openxmlformats.org/officeDocument/2006/relationships/image" Target="../media/image91.sv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3043" y="1668705"/>
            <a:ext cx="3721493" cy="912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2410656" y="3234363"/>
            <a:ext cx="368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rgbClr val="FF822F"/>
                </a:solidFill>
              </a:rPr>
              <a:t>IT KPI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293D06-9F16-B94C-B5F3-E5B93096B574}"/>
              </a:ext>
            </a:extLst>
          </p:cNvPr>
          <p:cNvCxnSpPr>
            <a:cxnSpLocks/>
          </p:cNvCxnSpPr>
          <p:nvPr/>
        </p:nvCxnSpPr>
        <p:spPr>
          <a:xfrm>
            <a:off x="6432724" y="3234363"/>
            <a:ext cx="0" cy="193591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825476-6BF0-2B43-8004-9C4F21ED6C81}"/>
              </a:ext>
            </a:extLst>
          </p:cNvPr>
          <p:cNvSpPr txBox="1"/>
          <p:nvPr/>
        </p:nvSpPr>
        <p:spPr>
          <a:xfrm>
            <a:off x="2410656" y="3942249"/>
            <a:ext cx="368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Ajouter un Titre ici. 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96FC046D-0591-F547-A2B4-97837AEBB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52" y="-876985"/>
            <a:ext cx="5120630" cy="86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_Com10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17" y="1845690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005346" y="4089821"/>
            <a:ext cx="2149553" cy="1490248"/>
            <a:chOff x="5206358" y="2587961"/>
            <a:chExt cx="2831065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8" y="2748488"/>
              <a:ext cx="2616382" cy="1555017"/>
              <a:chOff x="5206358" y="2748488"/>
              <a:chExt cx="2616382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8" y="2748488"/>
                <a:ext cx="2401698" cy="133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_PW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702876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_BO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19D8291-84CD-984D-9D56-5418518F7580}"/>
              </a:ext>
            </a:extLst>
          </p:cNvPr>
          <p:cNvGrpSpPr/>
          <p:nvPr/>
        </p:nvGrpSpPr>
        <p:grpSpPr>
          <a:xfrm>
            <a:off x="2464496" y="3284386"/>
            <a:ext cx="1003918" cy="631871"/>
            <a:chOff x="1946795" y="5283272"/>
            <a:chExt cx="1003918" cy="63187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A4CF90F-4ACD-234E-B7AE-06973AA6338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1A78EC3-EA35-4F4E-ACC4-420A65EDF619}"/>
                </a:ext>
              </a:extLst>
            </p:cNvPr>
            <p:cNvSpPr txBox="1"/>
            <p:nvPr/>
          </p:nvSpPr>
          <p:spPr>
            <a:xfrm>
              <a:off x="1946795" y="5428964"/>
              <a:ext cx="100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_TBO%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B65AAFC-CDC8-E345-9CBA-AAAE470835B1}"/>
              </a:ext>
            </a:extLst>
          </p:cNvPr>
          <p:cNvGrpSpPr/>
          <p:nvPr/>
        </p:nvGrpSpPr>
        <p:grpSpPr>
          <a:xfrm>
            <a:off x="1408636" y="5169152"/>
            <a:ext cx="893130" cy="631871"/>
            <a:chOff x="2002189" y="5283272"/>
            <a:chExt cx="893130" cy="63187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FDB5FE-0D19-1643-996F-EAE3E23B586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476BCAF-E433-1248-9E87-2B9251DBEFAF}"/>
                </a:ext>
              </a:extLst>
            </p:cNvPr>
            <p:cNvSpPr txBox="1"/>
            <p:nvPr/>
          </p:nvSpPr>
          <p:spPr>
            <a:xfrm>
              <a:off x="2002189" y="5428964"/>
              <a:ext cx="89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_TPW%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793F8A5-D36E-F84C-A57F-708A3C678B98}"/>
              </a:ext>
            </a:extLst>
          </p:cNvPr>
          <p:cNvSpPr txBox="1"/>
          <p:nvPr/>
        </p:nvSpPr>
        <p:spPr>
          <a:xfrm>
            <a:off x="7643011" y="2170640"/>
            <a:ext cx="1827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_@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817A38-A307-2B42-9DB5-8B6357FDD668}"/>
              </a:ext>
            </a:extLst>
          </p:cNvPr>
          <p:cNvSpPr txBox="1"/>
          <p:nvPr/>
        </p:nvSpPr>
        <p:spPr>
          <a:xfrm>
            <a:off x="9527611" y="2403400"/>
            <a:ext cx="20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Cloud :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emails sent</a:t>
            </a:r>
          </a:p>
        </p:txBody>
      </p:sp>
      <p:pic>
        <p:nvPicPr>
          <p:cNvPr id="7" name="Graphique 6" descr="Cloud Computing">
            <a:extLst>
              <a:ext uri="{FF2B5EF4-FFF2-40B4-BE49-F238E27FC236}">
                <a16:creationId xmlns:a16="http://schemas.microsoft.com/office/drawing/2014/main" id="{02E65841-733A-284F-AC0D-54E3E771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07" y="2335252"/>
            <a:ext cx="662785" cy="66278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D219A73-42AB-E14F-9A10-8C3210530837}"/>
              </a:ext>
            </a:extLst>
          </p:cNvPr>
          <p:cNvSpPr txBox="1"/>
          <p:nvPr/>
        </p:nvSpPr>
        <p:spPr>
          <a:xfrm>
            <a:off x="7643011" y="876733"/>
            <a:ext cx="1826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_SFA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F5F706-93A8-F746-AE51-5E4C4CACC79D}"/>
              </a:ext>
            </a:extLst>
          </p:cNvPr>
          <p:cNvSpPr txBox="1"/>
          <p:nvPr/>
        </p:nvSpPr>
        <p:spPr>
          <a:xfrm>
            <a:off x="9527611" y="1032976"/>
            <a:ext cx="1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adoptions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_B2C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2068507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_B2B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2589889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_TRFO</a:t>
              </a:r>
            </a:p>
          </p:txBody>
        </p:sp>
      </p:grpSp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643" y="2516464"/>
            <a:ext cx="707886" cy="7078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1731944B-1A07-A049-847C-7B96CF8364CA}"/>
              </a:ext>
            </a:extLst>
          </p:cNvPr>
          <p:cNvSpPr txBox="1"/>
          <p:nvPr/>
        </p:nvSpPr>
        <p:spPr>
          <a:xfrm>
            <a:off x="7494673" y="3464547"/>
            <a:ext cx="1975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_CRM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8DFF7E-B13B-DA41-B426-BC7627482166}"/>
              </a:ext>
            </a:extLst>
          </p:cNvPr>
          <p:cNvSpPr txBox="1"/>
          <p:nvPr/>
        </p:nvSpPr>
        <p:spPr>
          <a:xfrm>
            <a:off x="9527611" y="3633824"/>
            <a:ext cx="141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CRM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fr-F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22A40F78-490D-5F4A-97C9-0229AD708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913" y="3586591"/>
            <a:ext cx="617685" cy="61768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9DD78920-065F-2544-9F56-6179D9880D90}"/>
              </a:ext>
            </a:extLst>
          </p:cNvPr>
          <p:cNvSpPr txBox="1"/>
          <p:nvPr/>
        </p:nvSpPr>
        <p:spPr>
          <a:xfrm>
            <a:off x="7263775" y="4758454"/>
            <a:ext cx="2206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_COV%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95431D-C3ED-5E40-A173-69ABBD8011C7}"/>
              </a:ext>
            </a:extLst>
          </p:cNvPr>
          <p:cNvSpPr txBox="1"/>
          <p:nvPr/>
        </p:nvSpPr>
        <p:spPr>
          <a:xfrm>
            <a:off x="9563038" y="4927731"/>
            <a:ext cx="17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business </a:t>
            </a:r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covered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the CRM</a:t>
            </a:r>
          </a:p>
        </p:txBody>
      </p:sp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510" y="3802665"/>
            <a:ext cx="707886" cy="70788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486" y="955225"/>
            <a:ext cx="832425" cy="8324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1469139" y="5045266"/>
            <a:ext cx="748671" cy="7182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4969" r="5733" b="13053"/>
          <a:stretch/>
        </p:blipFill>
        <p:spPr>
          <a:xfrm>
            <a:off x="6467021" y="4885140"/>
            <a:ext cx="617684" cy="601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_Com12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965966" y="3442987"/>
            <a:ext cx="1911206" cy="1187750"/>
            <a:chOff x="3854209" y="3949398"/>
            <a:chExt cx="1911206" cy="118775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_SME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1" y="4829371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376801" y="3442987"/>
            <a:ext cx="1754126" cy="1431884"/>
            <a:chOff x="6028908" y="3949398"/>
            <a:chExt cx="1754126" cy="143188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_SI%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858062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2240" y="3442987"/>
            <a:ext cx="1510315" cy="1230397"/>
            <a:chOff x="8193626" y="3949398"/>
            <a:chExt cx="1510315" cy="123039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_YA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872018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643094" y="3442987"/>
            <a:ext cx="1949212" cy="1449360"/>
            <a:chOff x="10070102" y="3949398"/>
            <a:chExt cx="1949212" cy="144936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070102" y="3949398"/>
              <a:ext cx="194921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_OD%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875538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972393" y="3442987"/>
            <a:ext cx="1510315" cy="1230397"/>
            <a:chOff x="10289550" y="3949398"/>
            <a:chExt cx="1510315" cy="1230397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872018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3333" y="2443779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7203" y="2416880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185" y="2443779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3031" y="2443779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511" y="2443994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3562" y="2416880"/>
            <a:ext cx="435008" cy="435008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ED0611E-9FF4-1540-AF04-88F713FF6C32}"/>
              </a:ext>
            </a:extLst>
          </p:cNvPr>
          <p:cNvGrpSpPr/>
          <p:nvPr/>
        </p:nvGrpSpPr>
        <p:grpSpPr>
          <a:xfrm>
            <a:off x="3785454" y="5178990"/>
            <a:ext cx="981454" cy="631871"/>
            <a:chOff x="3867915" y="5000702"/>
            <a:chExt cx="981454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4FE67A4-04F9-8E4F-97B6-FBF13C512FA7}"/>
                </a:ext>
              </a:extLst>
            </p:cNvPr>
            <p:cNvSpPr/>
            <p:nvPr/>
          </p:nvSpPr>
          <p:spPr>
            <a:xfrm>
              <a:off x="4031258" y="500070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DCF0C5C-C078-5548-BDFC-01D32FBFA8D7}"/>
                </a:ext>
              </a:extLst>
            </p:cNvPr>
            <p:cNvSpPr txBox="1"/>
            <p:nvPr/>
          </p:nvSpPr>
          <p:spPr>
            <a:xfrm>
              <a:off x="3867915" y="5131376"/>
              <a:ext cx="98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_TSI%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70A871-5A97-314C-A29E-D0CC599CBD95}"/>
              </a:ext>
            </a:extLst>
          </p:cNvPr>
          <p:cNvGrpSpPr/>
          <p:nvPr/>
        </p:nvGrpSpPr>
        <p:grpSpPr>
          <a:xfrm>
            <a:off x="5871244" y="5149030"/>
            <a:ext cx="1020966" cy="631871"/>
            <a:chOff x="1938271" y="5283272"/>
            <a:chExt cx="1020966" cy="631871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ED650A2-FAF7-8B40-987B-1F478ED24539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53436B4-837B-5446-86AE-E3AB28297419}"/>
                </a:ext>
              </a:extLst>
            </p:cNvPr>
            <p:cNvSpPr txBox="1"/>
            <p:nvPr/>
          </p:nvSpPr>
          <p:spPr>
            <a:xfrm>
              <a:off x="1938271" y="5428964"/>
              <a:ext cx="102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_TYA%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B78BE76-66FC-BA43-9220-84DFBC16357A}"/>
              </a:ext>
            </a:extLst>
          </p:cNvPr>
          <p:cNvGrpSpPr/>
          <p:nvPr/>
        </p:nvGrpSpPr>
        <p:grpSpPr>
          <a:xfrm>
            <a:off x="8175643" y="5148063"/>
            <a:ext cx="884112" cy="631871"/>
            <a:chOff x="2006698" y="5283272"/>
            <a:chExt cx="884112" cy="631871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043D4D-5616-1C4E-886B-1379739E9063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2AD23FF-FB1E-DC4D-8694-9D893EA5843F}"/>
                </a:ext>
              </a:extLst>
            </p:cNvPr>
            <p:cNvSpPr txBox="1"/>
            <p:nvPr/>
          </p:nvSpPr>
          <p:spPr>
            <a:xfrm>
              <a:off x="2006698" y="5428964"/>
              <a:ext cx="884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_TOD%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4EE9044-5C85-A040-BD51-36798EE04AC4}"/>
              </a:ext>
            </a:extLst>
          </p:cNvPr>
          <p:cNvGrpSpPr/>
          <p:nvPr/>
        </p:nvGrpSpPr>
        <p:grpSpPr>
          <a:xfrm>
            <a:off x="10188014" y="5144902"/>
            <a:ext cx="1079076" cy="631871"/>
            <a:chOff x="1909216" y="5283272"/>
            <a:chExt cx="1079076" cy="63187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B4C709-5B58-1349-A4F6-1AF0B88DA6DE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9FECF96-CE0F-C74D-80BA-239B608D0DE7}"/>
                </a:ext>
              </a:extLst>
            </p:cNvPr>
            <p:cNvSpPr txBox="1"/>
            <p:nvPr/>
          </p:nvSpPr>
          <p:spPr>
            <a:xfrm>
              <a:off x="1909216" y="5428964"/>
              <a:ext cx="1079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_TTE%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DA54DEF-5984-644F-A1F9-4562F95BDCED}"/>
              </a:ext>
            </a:extLst>
          </p:cNvPr>
          <p:cNvGrpSpPr/>
          <p:nvPr/>
        </p:nvGrpSpPr>
        <p:grpSpPr>
          <a:xfrm>
            <a:off x="1430010" y="5175864"/>
            <a:ext cx="983116" cy="631871"/>
            <a:chOff x="1672463" y="4933918"/>
            <a:chExt cx="983116" cy="631871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00B863C-7A1F-BC4A-807E-6AF12A9C29AA}"/>
                </a:ext>
              </a:extLst>
            </p:cNvPr>
            <p:cNvSpPr/>
            <p:nvPr/>
          </p:nvSpPr>
          <p:spPr>
            <a:xfrm>
              <a:off x="1848086" y="4933918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EE5AD14-8119-8A49-9F12-6F6A98F9FD4E}"/>
                </a:ext>
              </a:extLst>
            </p:cNvPr>
            <p:cNvSpPr txBox="1"/>
            <p:nvPr/>
          </p:nvSpPr>
          <p:spPr>
            <a:xfrm>
              <a:off x="1672463" y="5096764"/>
              <a:ext cx="98311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/>
                  <a:cs typeface="Calibri"/>
                </a:rPr>
                <a:t>_TSME%</a:t>
              </a:r>
              <a:endParaRPr lang="fr-FR" sz="16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95550" y="-2032610"/>
            <a:ext cx="17983099" cy="1199940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1785977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_EIW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59F4A3-F373-D144-B7CF-E88658A458F2}"/>
              </a:ext>
            </a:extLst>
          </p:cNvPr>
          <p:cNvSpPr/>
          <p:nvPr/>
        </p:nvSpPr>
        <p:spPr>
          <a:xfrm>
            <a:off x="7507095" y="1742845"/>
            <a:ext cx="2288007" cy="1518847"/>
          </a:xfrm>
          <a:prstGeom prst="roundRect">
            <a:avLst/>
          </a:prstGeom>
          <a:solidFill>
            <a:srgbClr val="402E7D"/>
          </a:solidFill>
          <a:ln>
            <a:noFill/>
          </a:ln>
          <a:effectLst>
            <a:outerShdw blurRad="254000" dist="50800" dir="5400000" algn="ctr" rotWithShape="0">
              <a:srgbClr val="23194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2F4C3-17A3-8045-9873-4B3736DF6ADE}"/>
              </a:ext>
            </a:extLst>
          </p:cNvPr>
          <p:cNvSpPr txBox="1"/>
          <p:nvPr/>
        </p:nvSpPr>
        <p:spPr>
          <a:xfrm>
            <a:off x="7707761" y="1809066"/>
            <a:ext cx="188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Bebas Neue" panose="020B0606020202050201" pitchFamily="34" charset="77"/>
              </a:rPr>
              <a:t>_IAW</a:t>
            </a:r>
            <a:endParaRPr lang="fr-FR" sz="80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2B4249-171E-194E-A8C7-ACFC9919645B}"/>
              </a:ext>
            </a:extLst>
          </p:cNvPr>
          <p:cNvSpPr txBox="1"/>
          <p:nvPr/>
        </p:nvSpPr>
        <p:spPr>
          <a:xfrm>
            <a:off x="7587276" y="2745799"/>
            <a:ext cx="21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Person </a:t>
            </a:r>
            <a:r>
              <a:rPr lang="fr-FR" sz="2000" dirty="0" err="1">
                <a:solidFill>
                  <a:schemeClr val="bg1"/>
                </a:solidFill>
              </a:rPr>
              <a:t>is</a:t>
            </a:r>
            <a:r>
              <a:rPr lang="fr-FR" sz="2000" dirty="0">
                <a:solidFill>
                  <a:schemeClr val="bg1"/>
                </a:solidFill>
              </a:rPr>
              <a:t> a </a:t>
            </a:r>
            <a:r>
              <a:rPr lang="fr-FR" sz="2000" dirty="0" err="1">
                <a:solidFill>
                  <a:schemeClr val="bg1"/>
                </a:solidFill>
              </a:rPr>
              <a:t>woman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_Com2</a:t>
            </a:r>
          </a:p>
        </p:txBody>
      </p:sp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659052" y="3844126"/>
            <a:ext cx="2421006" cy="1668055"/>
            <a:chOff x="1906069" y="3652738"/>
            <a:chExt cx="2421006" cy="1668055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668055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_Fr%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572105"/>
              <a:ext cx="607940" cy="6079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5075179" y="1714603"/>
            <a:ext cx="2212976" cy="1546424"/>
            <a:chOff x="4600381" y="1642855"/>
            <a:chExt cx="2212976" cy="1546424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00381" y="1670432"/>
              <a:ext cx="2212976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5069271" y="1800209"/>
              <a:ext cx="1347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_In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5059662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EA2BB66-F1D8-40C8-A73F-2D725365C058}"/>
              </a:ext>
            </a:extLst>
          </p:cNvPr>
          <p:cNvSpPr txBox="1"/>
          <p:nvPr/>
        </p:nvSpPr>
        <p:spPr>
          <a:xfrm>
            <a:off x="4211440" y="3901940"/>
            <a:ext cx="4108978" cy="1600438"/>
          </a:xfrm>
          <a:prstGeom prst="roundRect">
            <a:avLst/>
          </a:prstGeom>
          <a:noFill/>
          <a:ln w="82550">
            <a:solidFill>
              <a:srgbClr val="402E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rgbClr val="402E7D"/>
                </a:solidFill>
              </a:rPr>
              <a:t>_Ex</a:t>
            </a:r>
            <a:r>
              <a:rPr lang="fr-FR" sz="2000" dirty="0">
                <a:solidFill>
                  <a:srgbClr val="402E7D"/>
                </a:solidFill>
              </a:rPr>
              <a:t> people are </a:t>
            </a:r>
            <a:r>
              <a:rPr lang="fr-FR" sz="2000" dirty="0" err="1">
                <a:solidFill>
                  <a:srgbClr val="402E7D"/>
                </a:solidFill>
              </a:rPr>
              <a:t>externals</a:t>
            </a:r>
            <a:r>
              <a:rPr lang="fr-FR" sz="2000" dirty="0">
                <a:solidFill>
                  <a:srgbClr val="402E7D"/>
                </a:solidFill>
              </a:rPr>
              <a:t> </a:t>
            </a:r>
          </a:p>
        </p:txBody>
      </p:sp>
      <p:pic>
        <p:nvPicPr>
          <p:cNvPr id="49" name="Graphique 48" descr="Homme">
            <a:extLst>
              <a:ext uri="{FF2B5EF4-FFF2-40B4-BE49-F238E27FC236}">
                <a16:creationId xmlns:a16="http://schemas.microsoft.com/office/drawing/2014/main" id="{CDBCBB9D-CF93-489A-A208-27991E4BC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7028" y="4051369"/>
            <a:ext cx="751068" cy="751069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2D2BC12-FE47-7E47-B523-554142474357}"/>
              </a:ext>
            </a:extLst>
          </p:cNvPr>
          <p:cNvGrpSpPr/>
          <p:nvPr/>
        </p:nvGrpSpPr>
        <p:grpSpPr>
          <a:xfrm>
            <a:off x="8756721" y="3642794"/>
            <a:ext cx="2010296" cy="2010296"/>
            <a:chOff x="9045758" y="3758345"/>
            <a:chExt cx="2010296" cy="201029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D6F13D-E887-CC42-99B3-684993ADC434}"/>
                </a:ext>
              </a:extLst>
            </p:cNvPr>
            <p:cNvGrpSpPr/>
            <p:nvPr/>
          </p:nvGrpSpPr>
          <p:grpSpPr>
            <a:xfrm>
              <a:off x="9045758" y="3758345"/>
              <a:ext cx="2010296" cy="2010296"/>
              <a:chOff x="9045758" y="3758345"/>
              <a:chExt cx="2010296" cy="201029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B6C06A2-3171-40B4-95D7-51B54CF44BC6}"/>
                  </a:ext>
                </a:extLst>
              </p:cNvPr>
              <p:cNvSpPr/>
              <p:nvPr/>
            </p:nvSpPr>
            <p:spPr>
              <a:xfrm>
                <a:off x="9045758" y="3758345"/>
                <a:ext cx="2010296" cy="2010296"/>
              </a:xfrm>
              <a:prstGeom prst="ellipse">
                <a:avLst/>
              </a:prstGeom>
              <a:solidFill>
                <a:srgbClr val="FF82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4E26CEB-F529-4B8F-B5B3-B315C46731BF}"/>
                  </a:ext>
                </a:extLst>
              </p:cNvPr>
              <p:cNvSpPr txBox="1"/>
              <p:nvPr/>
            </p:nvSpPr>
            <p:spPr>
              <a:xfrm>
                <a:off x="9370333" y="5092250"/>
                <a:ext cx="1369850" cy="26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err="1">
                    <a:solidFill>
                      <a:schemeClr val="bg1"/>
                    </a:solidFill>
                  </a:rPr>
                  <a:t>Recrutment</a:t>
                </a:r>
                <a:r>
                  <a:rPr lang="fr-FR" sz="1600" dirty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bg1"/>
                    </a:solidFill>
                  </a:rPr>
                  <a:t>done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36FCF97-B8F9-B84A-A247-F4251AA9BF62}"/>
                  </a:ext>
                </a:extLst>
              </p:cNvPr>
              <p:cNvSpPr txBox="1"/>
              <p:nvPr/>
            </p:nvSpPr>
            <p:spPr>
              <a:xfrm>
                <a:off x="9107569" y="4502641"/>
                <a:ext cx="1886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>
                    <a:solidFill>
                      <a:schemeClr val="bg1"/>
                    </a:solidFill>
                    <a:latin typeface="Bebas Neue" panose="020B0606020202050201" pitchFamily="34" charset="77"/>
                  </a:rPr>
                  <a:t>_RCD</a:t>
                </a:r>
              </a:p>
            </p:txBody>
          </p:sp>
        </p:grpSp>
        <p:pic>
          <p:nvPicPr>
            <p:cNvPr id="13" name="Graphique 12" descr="Poignée de main">
              <a:extLst>
                <a:ext uri="{FF2B5EF4-FFF2-40B4-BE49-F238E27FC236}">
                  <a16:creationId xmlns:a16="http://schemas.microsoft.com/office/drawing/2014/main" id="{FF7B2397-5DBD-5149-83E9-464E6CE9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93706" y="3805702"/>
              <a:ext cx="914400" cy="914400"/>
            </a:xfrm>
            <a:prstGeom prst="rect">
              <a:avLst/>
            </a:prstGeom>
          </p:spPr>
        </p:pic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7D4CC806-ADDD-B543-89F7-F1D583405A09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176302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522871" y="3664525"/>
              <a:ext cx="17535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_Is2%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282286" y="2205107"/>
            <a:ext cx="1855428" cy="2176075"/>
            <a:chOff x="2391429" y="2939245"/>
            <a:chExt cx="185542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391429" y="3645066"/>
              <a:ext cx="18554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_Is3%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9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7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E7508B-C404-9243-B96F-6F97EEAD2476}"/>
              </a:ext>
            </a:extLst>
          </p:cNvPr>
          <p:cNvGrpSpPr/>
          <p:nvPr/>
        </p:nvGrpSpPr>
        <p:grpSpPr>
          <a:xfrm>
            <a:off x="9352911" y="2214687"/>
            <a:ext cx="1754126" cy="2156914"/>
            <a:chOff x="9249141" y="2214687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9371047" y="2873480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_Is5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9249141" y="3725270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4D0267B-F0E2-B745-ABEB-C6F14061012C}"/>
                </a:ext>
              </a:extLst>
            </p:cNvPr>
            <p:cNvGrpSpPr/>
            <p:nvPr/>
          </p:nvGrpSpPr>
          <p:grpSpPr>
            <a:xfrm>
              <a:off x="9574356" y="2214687"/>
              <a:ext cx="1103696" cy="668778"/>
              <a:chOff x="9687299" y="2214687"/>
              <a:chExt cx="1103696" cy="668778"/>
            </a:xfrm>
          </p:grpSpPr>
          <p:pic>
            <p:nvPicPr>
              <p:cNvPr id="33" name="Graphique 32" descr="Argent">
                <a:extLst>
                  <a:ext uri="{FF2B5EF4-FFF2-40B4-BE49-F238E27FC236}">
                    <a16:creationId xmlns:a16="http://schemas.microsoft.com/office/drawing/2014/main" id="{F8DDC943-9A14-774B-94E0-16E5EE82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299" y="2214687"/>
                <a:ext cx="668778" cy="668778"/>
              </a:xfrm>
              <a:prstGeom prst="rect">
                <a:avLst/>
              </a:prstGeom>
            </p:spPr>
          </p:pic>
          <p:pic>
            <p:nvPicPr>
              <p:cNvPr id="37" name="Graphique 36" descr="Homme">
                <a:extLst>
                  <a:ext uri="{FF2B5EF4-FFF2-40B4-BE49-F238E27FC236}">
                    <a16:creationId xmlns:a16="http://schemas.microsoft.com/office/drawing/2014/main" id="{E9942E15-E8F4-8F46-B341-B9D2CD094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40457" y="2273807"/>
                <a:ext cx="550538" cy="550538"/>
              </a:xfrm>
              <a:prstGeom prst="rect">
                <a:avLst/>
              </a:prstGeom>
            </p:spPr>
          </p:pic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_Com3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988454" y="2212800"/>
            <a:ext cx="1835408" cy="1883690"/>
            <a:chOff x="296087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296087" y="3652760"/>
              <a:ext cx="1835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_Is1%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296087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1955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490155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70044"/>
              <a:ext cx="1510315" cy="1419851"/>
              <a:chOff x="8471700" y="3658229"/>
              <a:chExt cx="1510315" cy="1419851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58229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_Is4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2880" y="3396523"/>
              <a:ext cx="861774" cy="86177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3E1C37E-A90B-B54D-9432-292BD494728C}"/>
              </a:ext>
            </a:extLst>
          </p:cNvPr>
          <p:cNvSpPr txBox="1"/>
          <p:nvPr/>
        </p:nvSpPr>
        <p:spPr>
          <a:xfrm>
            <a:off x="1734564" y="3968805"/>
            <a:ext cx="2252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_El%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67265C-9539-B442-ACC7-F3F529BA3E05}"/>
              </a:ext>
            </a:extLst>
          </p:cNvPr>
          <p:cNvSpPr txBox="1"/>
          <p:nvPr/>
        </p:nvSpPr>
        <p:spPr>
          <a:xfrm>
            <a:off x="1617309" y="4818892"/>
            <a:ext cx="23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elearning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Graphique 37" descr="Livres">
            <a:extLst>
              <a:ext uri="{FF2B5EF4-FFF2-40B4-BE49-F238E27FC236}">
                <a16:creationId xmlns:a16="http://schemas.microsoft.com/office/drawing/2014/main" id="{7CEA4D78-6738-294F-89FD-1DF82CE98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089" y="4126312"/>
            <a:ext cx="546760" cy="54676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985587"/>
            <a:ext cx="3484928" cy="1183251"/>
            <a:chOff x="7538477" y="4642966"/>
            <a:chExt cx="3484928" cy="118325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98063" y="4642966"/>
              <a:ext cx="2725342" cy="1183251"/>
              <a:chOff x="8269113" y="3949398"/>
              <a:chExt cx="2725342" cy="1183251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269113" y="3949398"/>
                <a:ext cx="22766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_Al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8269113" y="4794095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445624" cy="1249042"/>
            <a:chOff x="7454327" y="1784147"/>
            <a:chExt cx="3445624" cy="124904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8174608" y="1784147"/>
              <a:ext cx="2725343" cy="1249042"/>
              <a:chOff x="8766257" y="3949398"/>
              <a:chExt cx="2725343" cy="1249042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766257" y="3949398"/>
                <a:ext cx="228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_Fa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8766258" y="4859886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_Com4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200EB7-185A-4B49-B61F-967A47C459E1}"/>
              </a:ext>
            </a:extLst>
          </p:cNvPr>
          <p:cNvGrpSpPr/>
          <p:nvPr/>
        </p:nvGrpSpPr>
        <p:grpSpPr>
          <a:xfrm>
            <a:off x="1734564" y="2479933"/>
            <a:ext cx="3251120" cy="1162005"/>
            <a:chOff x="1734564" y="2479933"/>
            <a:chExt cx="3251120" cy="116200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5B9D4DD-7F2C-714D-9DF5-E250336577F0}"/>
                </a:ext>
              </a:extLst>
            </p:cNvPr>
            <p:cNvSpPr txBox="1"/>
            <p:nvPr/>
          </p:nvSpPr>
          <p:spPr>
            <a:xfrm>
              <a:off x="1734564" y="2479933"/>
              <a:ext cx="23624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_Ph%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0F98B1-DC33-354A-8C46-BCD8C3440FEB}"/>
                </a:ext>
              </a:extLst>
            </p:cNvPr>
            <p:cNvSpPr txBox="1"/>
            <p:nvPr/>
          </p:nvSpPr>
          <p:spPr>
            <a:xfrm>
              <a:off x="2017442" y="3303384"/>
              <a:ext cx="2004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phishing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5407" y="2560590"/>
              <a:ext cx="680277" cy="70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98828" y="268975"/>
            <a:ext cx="11994344" cy="69749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1973493" y="4402401"/>
            <a:ext cx="3759262" cy="1015663"/>
            <a:chOff x="4155924" y="2905113"/>
            <a:chExt cx="3759262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155924" y="2905113"/>
              <a:ext cx="1919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_Mes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897710" y="4279219"/>
            <a:ext cx="3375658" cy="1015663"/>
            <a:chOff x="5116967" y="4256846"/>
            <a:chExt cx="3375658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5116967" y="4256846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_EDI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7052106" y="439864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_Com5</a:t>
            </a:r>
          </a:p>
        </p:txBody>
      </p:sp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864" y="4357237"/>
            <a:ext cx="942065" cy="942065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645134" y="4267134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577011" y="2469084"/>
            <a:ext cx="4697001" cy="1015663"/>
            <a:chOff x="5715446" y="2002143"/>
            <a:chExt cx="4697001" cy="101566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7036145" y="2002143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_Vol</a:t>
              </a:r>
              <a:endPara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5446" y="2010874"/>
              <a:ext cx="916443" cy="916443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8971928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7766" y="2536885"/>
              <a:ext cx="383770" cy="383770"/>
            </a:xfrm>
            <a:prstGeom prst="rect">
              <a:avLst/>
            </a:prstGeom>
          </p:spPr>
        </p:pic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12F9D7A5-8FBB-4C43-96F0-35E10877A800}"/>
              </a:ext>
            </a:extLst>
          </p:cNvPr>
          <p:cNvSpPr txBox="1"/>
          <p:nvPr/>
        </p:nvSpPr>
        <p:spPr>
          <a:xfrm>
            <a:off x="1973493" y="2469085"/>
            <a:ext cx="1919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_CPR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9400EC-1FC5-A34B-8145-EDF13EBD7CAA}"/>
              </a:ext>
            </a:extLst>
          </p:cNvPr>
          <p:cNvSpPr txBox="1"/>
          <p:nvPr/>
        </p:nvSpPr>
        <p:spPr>
          <a:xfrm>
            <a:off x="4027588" y="2655162"/>
            <a:ext cx="17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vs On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</a:t>
            </a:r>
          </a:p>
        </p:txBody>
      </p:sp>
      <p:pic>
        <p:nvPicPr>
          <p:cNvPr id="27" name="Graphique 26" descr="Cloud Computing">
            <a:extLst>
              <a:ext uri="{FF2B5EF4-FFF2-40B4-BE49-F238E27FC236}">
                <a16:creationId xmlns:a16="http://schemas.microsoft.com/office/drawing/2014/main" id="{1A61F54D-9F00-3D4F-B420-2F9823908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401" y="2470496"/>
            <a:ext cx="1015663" cy="1015663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5721C9-DEEE-C34B-A853-A41544A448B8}"/>
              </a:ext>
            </a:extLst>
          </p:cNvPr>
          <p:cNvGrpSpPr/>
          <p:nvPr/>
        </p:nvGrpSpPr>
        <p:grpSpPr>
          <a:xfrm>
            <a:off x="10748513" y="2210502"/>
            <a:ext cx="1075060" cy="631871"/>
            <a:chOff x="1911224" y="5283272"/>
            <a:chExt cx="1075060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3193EAE-B003-CB40-B5F2-83DD59C543C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51226D-836B-2846-957E-358E268D8071}"/>
                </a:ext>
              </a:extLst>
            </p:cNvPr>
            <p:cNvSpPr txBox="1"/>
            <p:nvPr/>
          </p:nvSpPr>
          <p:spPr>
            <a:xfrm>
              <a:off x="1911224" y="5428964"/>
              <a:ext cx="1075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_TV%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1918526" y="3502531"/>
            <a:ext cx="3296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_BAAN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788DCF3E-F501-1A4B-9635-7244412CE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119662"/>
              </p:ext>
            </p:extLst>
          </p:nvPr>
        </p:nvGraphicFramePr>
        <p:xfrm>
          <a:off x="6228223" y="2035969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20" y="169559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652084" y="2463435"/>
            <a:ext cx="1891666" cy="2533079"/>
            <a:chOff x="1702873" y="3100249"/>
            <a:chExt cx="1891666" cy="25330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702873" y="3100249"/>
              <a:ext cx="1891666" cy="1160591"/>
              <a:chOff x="3863979" y="3949398"/>
              <a:chExt cx="1891666" cy="116059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890191" y="3949398"/>
                <a:ext cx="18392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_PORT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9" y="4740657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9981" y="4455877"/>
              <a:ext cx="1177451" cy="1177451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5416270" y="2463435"/>
            <a:ext cx="1508602" cy="2601991"/>
            <a:chOff x="6561655" y="3100249"/>
            <a:chExt cx="1508602" cy="260199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561655" y="3100249"/>
              <a:ext cx="1508602" cy="1169347"/>
              <a:chOff x="4055511" y="3949398"/>
              <a:chExt cx="1508602" cy="116934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4055511" y="3949398"/>
                <a:ext cx="15086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_DEL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055511" y="4749413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7231" y="4524790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3166226" y="2463435"/>
            <a:ext cx="1627568" cy="2533078"/>
            <a:chOff x="4168547" y="3100249"/>
            <a:chExt cx="1627568" cy="253307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168547" y="3100249"/>
              <a:ext cx="1627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_STA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228030" y="3895886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6" y="4455877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7547348" y="2463435"/>
            <a:ext cx="1671122" cy="2695499"/>
            <a:chOff x="8814019" y="3100249"/>
            <a:chExt cx="1671122" cy="2695499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814019" y="3100249"/>
              <a:ext cx="1671122" cy="1446346"/>
              <a:chOff x="3974251" y="3949398"/>
              <a:chExt cx="1671122" cy="1446346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_BUD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0855" y="4618298"/>
              <a:ext cx="1177450" cy="1177450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_Com7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96E892-C3C6-A143-ACA1-A3C524902583}"/>
              </a:ext>
            </a:extLst>
          </p:cNvPr>
          <p:cNvGrpSpPr/>
          <p:nvPr/>
        </p:nvGrpSpPr>
        <p:grpSpPr>
          <a:xfrm>
            <a:off x="9840947" y="2463435"/>
            <a:ext cx="1671122" cy="2563973"/>
            <a:chOff x="10195476" y="2463435"/>
            <a:chExt cx="1671122" cy="2563973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E78E876-CBDE-0948-978A-F12ED4F14F3D}"/>
                </a:ext>
              </a:extLst>
            </p:cNvPr>
            <p:cNvGrpSpPr/>
            <p:nvPr/>
          </p:nvGrpSpPr>
          <p:grpSpPr>
            <a:xfrm>
              <a:off x="10195476" y="2463435"/>
              <a:ext cx="1671122" cy="1446346"/>
              <a:chOff x="3974251" y="3949398"/>
              <a:chExt cx="1671122" cy="1446346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D703EB-1E7B-FD48-ABC5-F0C783934D0B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_PER%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01EE17-1F4E-FF49-BF1D-2E1711A831AA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Performance</a:t>
                </a:r>
              </a:p>
            </p:txBody>
          </p:sp>
        </p:grpSp>
        <p:pic>
          <p:nvPicPr>
            <p:cNvPr id="8" name="Graphique 7" descr="Trophée">
              <a:extLst>
                <a:ext uri="{FF2B5EF4-FFF2-40B4-BE49-F238E27FC236}">
                  <a16:creationId xmlns:a16="http://schemas.microsoft.com/office/drawing/2014/main" id="{226B3B74-7747-7B4E-97F1-F4B8C154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41996" y="4049325"/>
              <a:ext cx="978083" cy="978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5200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495885" y="2578982"/>
            <a:ext cx="2703582" cy="2439684"/>
            <a:chOff x="1550284" y="2890745"/>
            <a:chExt cx="2703582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550284" y="2890745"/>
              <a:ext cx="2703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_PROOF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40477-5BED-BD49-A314-01AD5AFB7C1C}"/>
              </a:ext>
            </a:extLst>
          </p:cNvPr>
          <p:cNvSpPr txBox="1"/>
          <p:nvPr/>
        </p:nvSpPr>
        <p:spPr>
          <a:xfrm>
            <a:off x="8968293" y="781272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A66EFC-109C-DC41-9503-A826D3382616}"/>
              </a:ext>
            </a:extLst>
          </p:cNvPr>
          <p:cNvSpPr txBox="1"/>
          <p:nvPr/>
        </p:nvSpPr>
        <p:spPr>
          <a:xfrm>
            <a:off x="7573321" y="61968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_HR%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2544B3-46D0-B445-9E2B-B438B84DED4A}"/>
              </a:ext>
            </a:extLst>
          </p:cNvPr>
          <p:cNvSpPr txBox="1"/>
          <p:nvPr/>
        </p:nvSpPr>
        <p:spPr>
          <a:xfrm>
            <a:off x="8968293" y="1551981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878981-3063-AF41-A17B-B1648DA61B6C}"/>
              </a:ext>
            </a:extLst>
          </p:cNvPr>
          <p:cNvSpPr txBox="1"/>
          <p:nvPr/>
        </p:nvSpPr>
        <p:spPr>
          <a:xfrm>
            <a:off x="7573321" y="139039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_FI%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88C034-8BC0-694C-8E41-62B42FEE7627}"/>
              </a:ext>
            </a:extLst>
          </p:cNvPr>
          <p:cNvSpPr txBox="1"/>
          <p:nvPr/>
        </p:nvSpPr>
        <p:spPr>
          <a:xfrm>
            <a:off x="8968292" y="2358942"/>
            <a:ext cx="230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Marketing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DA5704-D0F2-634F-B72A-A63884D0728A}"/>
              </a:ext>
            </a:extLst>
          </p:cNvPr>
          <p:cNvSpPr txBox="1"/>
          <p:nvPr/>
        </p:nvSpPr>
        <p:spPr>
          <a:xfrm>
            <a:off x="7573321" y="219735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_ST%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4AA66-16AA-744C-B10B-EE407844CF9F}"/>
              </a:ext>
            </a:extLst>
          </p:cNvPr>
          <p:cNvSpPr txBox="1"/>
          <p:nvPr/>
        </p:nvSpPr>
        <p:spPr>
          <a:xfrm>
            <a:off x="8968292" y="3157527"/>
            <a:ext cx="21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&amp; Services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791009-E05C-EC40-8163-44FA3BE3540C}"/>
              </a:ext>
            </a:extLst>
          </p:cNvPr>
          <p:cNvSpPr txBox="1"/>
          <p:nvPr/>
        </p:nvSpPr>
        <p:spPr>
          <a:xfrm>
            <a:off x="7573321" y="29959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_PR%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4BF004-B86F-3943-89F0-5A610B3B926D}"/>
              </a:ext>
            </a:extLst>
          </p:cNvPr>
          <p:cNvSpPr txBox="1"/>
          <p:nvPr/>
        </p:nvSpPr>
        <p:spPr>
          <a:xfrm>
            <a:off x="8968292" y="3938078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Satisfaction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CD743B-A012-9C41-BBE4-59195C181C3F}"/>
              </a:ext>
            </a:extLst>
          </p:cNvPr>
          <p:cNvSpPr txBox="1"/>
          <p:nvPr/>
        </p:nvSpPr>
        <p:spPr>
          <a:xfrm>
            <a:off x="7573321" y="3776495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_EN%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7FFAEF-85D3-8141-8544-45BB0C1AD800}"/>
              </a:ext>
            </a:extLst>
          </p:cNvPr>
          <p:cNvSpPr txBox="1"/>
          <p:nvPr/>
        </p:nvSpPr>
        <p:spPr>
          <a:xfrm>
            <a:off x="8968292" y="4722327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1B4C90-F55D-C949-9D87-ABB992DFBB83}"/>
              </a:ext>
            </a:extLst>
          </p:cNvPr>
          <p:cNvSpPr txBox="1"/>
          <p:nvPr/>
        </p:nvSpPr>
        <p:spPr>
          <a:xfrm>
            <a:off x="7573321" y="45607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_OP%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1C5EBB-8488-A241-AE1D-587164AA2760}"/>
              </a:ext>
            </a:extLst>
          </p:cNvPr>
          <p:cNvSpPr txBox="1"/>
          <p:nvPr/>
        </p:nvSpPr>
        <p:spPr>
          <a:xfrm>
            <a:off x="8968292" y="5540621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FB7B9A-F680-D640-9DBE-DFC0BBC68F57}"/>
              </a:ext>
            </a:extLst>
          </p:cNvPr>
          <p:cNvSpPr txBox="1"/>
          <p:nvPr/>
        </p:nvSpPr>
        <p:spPr>
          <a:xfrm>
            <a:off x="7573321" y="537903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_SL%</a:t>
            </a:r>
          </a:p>
        </p:txBody>
      </p:sp>
      <p:pic>
        <p:nvPicPr>
          <p:cNvPr id="6" name="Graphique 5" descr="Public cible">
            <a:extLst>
              <a:ext uri="{FF2B5EF4-FFF2-40B4-BE49-F238E27FC236}">
                <a16:creationId xmlns:a16="http://schemas.microsoft.com/office/drawing/2014/main" id="{D96B5E58-DC4F-AF4F-9881-1A3F90E08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0947" y="721076"/>
            <a:ext cx="505110" cy="505110"/>
          </a:xfrm>
          <a:prstGeom prst="rect">
            <a:avLst/>
          </a:prstGeom>
        </p:spPr>
      </p:pic>
      <p:pic>
        <p:nvPicPr>
          <p:cNvPr id="27" name="Graphique 26" descr="Tirelire">
            <a:extLst>
              <a:ext uri="{FF2B5EF4-FFF2-40B4-BE49-F238E27FC236}">
                <a16:creationId xmlns:a16="http://schemas.microsoft.com/office/drawing/2014/main" id="{661E7B09-ED15-6048-890B-C53C7D545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0947" y="1453314"/>
            <a:ext cx="505110" cy="505110"/>
          </a:xfrm>
          <a:prstGeom prst="rect">
            <a:avLst/>
          </a:prstGeom>
        </p:spPr>
      </p:pic>
      <p:pic>
        <p:nvPicPr>
          <p:cNvPr id="29" name="Graphique 28" descr="Panier">
            <a:extLst>
              <a:ext uri="{FF2B5EF4-FFF2-40B4-BE49-F238E27FC236}">
                <a16:creationId xmlns:a16="http://schemas.microsoft.com/office/drawing/2014/main" id="{48ED8E50-36D8-BA48-AEFE-C9820C01D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92936" y="5486405"/>
            <a:ext cx="505110" cy="505110"/>
          </a:xfrm>
          <a:prstGeom prst="rect">
            <a:avLst/>
          </a:prstGeom>
        </p:spPr>
      </p:pic>
      <p:pic>
        <p:nvPicPr>
          <p:cNvPr id="31" name="Graphique 30" descr="Engrenages">
            <a:extLst>
              <a:ext uri="{FF2B5EF4-FFF2-40B4-BE49-F238E27FC236}">
                <a16:creationId xmlns:a16="http://schemas.microsoft.com/office/drawing/2014/main" id="{7288EE1A-B8ED-A647-B7E9-F20369C04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6494" y="4647021"/>
            <a:ext cx="579563" cy="579563"/>
          </a:xfrm>
          <a:prstGeom prst="rect">
            <a:avLst/>
          </a:prstGeom>
        </p:spPr>
      </p:pic>
      <p:pic>
        <p:nvPicPr>
          <p:cNvPr id="33" name="Graphique 32" descr="Ampoule et engrenage">
            <a:extLst>
              <a:ext uri="{FF2B5EF4-FFF2-40B4-BE49-F238E27FC236}">
                <a16:creationId xmlns:a16="http://schemas.microsoft.com/office/drawing/2014/main" id="{0486E2DB-C08A-284F-BB89-60F2237BD6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2936" y="2260275"/>
            <a:ext cx="505110" cy="505110"/>
          </a:xfrm>
          <a:prstGeom prst="rect">
            <a:avLst/>
          </a:prstGeom>
        </p:spPr>
      </p:pic>
      <p:pic>
        <p:nvPicPr>
          <p:cNvPr id="35" name="Graphique 34" descr="Outils">
            <a:extLst>
              <a:ext uri="{FF2B5EF4-FFF2-40B4-BE49-F238E27FC236}">
                <a16:creationId xmlns:a16="http://schemas.microsoft.com/office/drawing/2014/main" id="{A58C2332-6D59-3849-A8AA-A05B18B212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92936" y="3076407"/>
            <a:ext cx="505110" cy="505110"/>
          </a:xfrm>
          <a:prstGeom prst="rect">
            <a:avLst/>
          </a:prstGeom>
        </p:spPr>
      </p:pic>
      <p:pic>
        <p:nvPicPr>
          <p:cNvPr id="37" name="Graphique 36" descr="Centre d’appels">
            <a:extLst>
              <a:ext uri="{FF2B5EF4-FFF2-40B4-BE49-F238E27FC236}">
                <a16:creationId xmlns:a16="http://schemas.microsoft.com/office/drawing/2014/main" id="{A3D35B23-344B-304D-B952-A58A87250A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92936" y="3838876"/>
            <a:ext cx="505110" cy="5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9B3B3F-F018-644C-83F2-D9BD11E7A280}"/>
              </a:ext>
            </a:extLst>
          </p:cNvPr>
          <p:cNvGrpSpPr/>
          <p:nvPr/>
        </p:nvGrpSpPr>
        <p:grpSpPr>
          <a:xfrm>
            <a:off x="747488" y="1794612"/>
            <a:ext cx="3096707" cy="4200525"/>
            <a:chOff x="747488" y="1794612"/>
            <a:chExt cx="3096707" cy="4200525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A220D4F-8925-514C-8860-A809433DEA64}"/>
                </a:ext>
              </a:extLst>
            </p:cNvPr>
            <p:cNvSpPr/>
            <p:nvPr/>
          </p:nvSpPr>
          <p:spPr>
            <a:xfrm>
              <a:off x="74748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pic>
          <p:nvPicPr>
            <p:cNvPr id="7" name="Graphique 6" descr="Ordinateur portable">
              <a:extLst>
                <a:ext uri="{FF2B5EF4-FFF2-40B4-BE49-F238E27FC236}">
                  <a16:creationId xmlns:a16="http://schemas.microsoft.com/office/drawing/2014/main" id="{FABA5A5B-277C-2F4F-94CF-2E0324C7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631" y="2154761"/>
              <a:ext cx="2826419" cy="282641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D6EDEC-2655-ED4A-BBDC-86A799E5E95B}"/>
                </a:ext>
              </a:extLst>
            </p:cNvPr>
            <p:cNvSpPr txBox="1"/>
            <p:nvPr/>
          </p:nvSpPr>
          <p:spPr>
            <a:xfrm>
              <a:off x="1155533" y="2988969"/>
              <a:ext cx="2255309" cy="1015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6000" dirty="0">
                  <a:solidFill>
                    <a:srgbClr val="402E7D"/>
                  </a:solidFill>
                  <a:latin typeface="Bebas Neue"/>
                </a:rPr>
                <a:t>_AD</a:t>
              </a:r>
              <a:endParaRPr lang="fr-FR" sz="6000" dirty="0">
                <a:solidFill>
                  <a:srgbClr val="402E7D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D2EBC68-367C-F943-9A0F-1DD4DC46D283}"/>
                </a:ext>
              </a:extLst>
            </p:cNvPr>
            <p:cNvSpPr txBox="1"/>
            <p:nvPr/>
          </p:nvSpPr>
          <p:spPr>
            <a:xfrm>
              <a:off x="1267766" y="4687528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AD </a:t>
              </a:r>
              <a:r>
                <a:rPr lang="fr-FR" sz="2400" dirty="0" err="1">
                  <a:solidFill>
                    <a:srgbClr val="402E7D"/>
                  </a:solidFill>
                </a:rPr>
                <a:t>accounts</a:t>
              </a:r>
              <a:endParaRPr lang="fr-FR" sz="2400" dirty="0">
                <a:solidFill>
                  <a:srgbClr val="402E7D"/>
                </a:solidFill>
              </a:endParaRPr>
            </a:p>
          </p:txBody>
        </p:sp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543" y="4727131"/>
              <a:ext cx="358979" cy="358979"/>
            </a:xfrm>
            <a:prstGeom prst="rect">
              <a:avLst/>
            </a:prstGeom>
          </p:spPr>
        </p:pic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_Com9</a:t>
            </a:r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621DE64-9A96-F448-9BC8-B1270082484D}"/>
              </a:ext>
            </a:extLst>
          </p:cNvPr>
          <p:cNvGrpSpPr/>
          <p:nvPr/>
        </p:nvGrpSpPr>
        <p:grpSpPr>
          <a:xfrm>
            <a:off x="8443209" y="1794617"/>
            <a:ext cx="3096707" cy="4202793"/>
            <a:chOff x="8443209" y="1794611"/>
            <a:chExt cx="3096707" cy="4200525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9FA5C95-DA22-F544-A57A-8FEAB7EF5B24}"/>
                </a:ext>
              </a:extLst>
            </p:cNvPr>
            <p:cNvSpPr/>
            <p:nvPr/>
          </p:nvSpPr>
          <p:spPr>
            <a:xfrm>
              <a:off x="8443209" y="1794611"/>
              <a:ext cx="3096707" cy="420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25C7264-5E5A-CD40-9648-F54037E21F9E}"/>
                </a:ext>
              </a:extLst>
            </p:cNvPr>
            <p:cNvSpPr txBox="1"/>
            <p:nvPr/>
          </p:nvSpPr>
          <p:spPr>
            <a:xfrm>
              <a:off x="8871627" y="3911953"/>
              <a:ext cx="2239870" cy="86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_SAP%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54D5957-BC15-D947-ACCB-237771A9042D}"/>
                </a:ext>
              </a:extLst>
            </p:cNvPr>
            <p:cNvSpPr txBox="1"/>
            <p:nvPr/>
          </p:nvSpPr>
          <p:spPr>
            <a:xfrm>
              <a:off x="8669020" y="4778577"/>
              <a:ext cx="2645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2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Analysts</a:t>
              </a:r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SAP</a:t>
              </a:r>
            </a:p>
          </p:txBody>
        </p:sp>
        <p:pic>
          <p:nvPicPr>
            <p:cNvPr id="40" name="Image 39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0C5E0B2F-8327-B94D-8D40-ACBE893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044" y="1806778"/>
              <a:ext cx="1740955" cy="861774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303413B1-9C66-1C45-88A2-70D017F4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94283" y="2749529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1" name="Graphique 40" descr="Homme">
              <a:extLst>
                <a:ext uri="{FF2B5EF4-FFF2-40B4-BE49-F238E27FC236}">
                  <a16:creationId xmlns:a16="http://schemas.microsoft.com/office/drawing/2014/main" id="{B1023F0A-60FE-0644-83FA-11A3505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6097" y="2752716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2" name="Graphique 41" descr="Homme">
              <a:extLst>
                <a:ext uri="{FF2B5EF4-FFF2-40B4-BE49-F238E27FC236}">
                  <a16:creationId xmlns:a16="http://schemas.microsoft.com/office/drawing/2014/main" id="{FB587C85-5714-2641-B238-60BD44F8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62469" y="2749529"/>
              <a:ext cx="973998" cy="973998"/>
            </a:xfrm>
            <a:prstGeom prst="rect">
              <a:avLst/>
            </a:prstGeom>
            <a:effectLst/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7B502F-8002-D542-8A93-A00E953FF1E3}"/>
              </a:ext>
            </a:extLst>
          </p:cNvPr>
          <p:cNvGrpSpPr/>
          <p:nvPr/>
        </p:nvGrpSpPr>
        <p:grpSpPr>
          <a:xfrm>
            <a:off x="4595349" y="1794612"/>
            <a:ext cx="3096707" cy="4200525"/>
            <a:chOff x="3979338" y="1794612"/>
            <a:chExt cx="3096707" cy="42005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E6DAD4B-0BF1-E044-A468-9B90E1938EB4}"/>
                </a:ext>
              </a:extLst>
            </p:cNvPr>
            <p:cNvSpPr/>
            <p:nvPr/>
          </p:nvSpPr>
          <p:spPr>
            <a:xfrm>
              <a:off x="397933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49850E-E055-A948-98E0-F8B639413A8F}"/>
                </a:ext>
              </a:extLst>
            </p:cNvPr>
            <p:cNvSpPr txBox="1"/>
            <p:nvPr/>
          </p:nvSpPr>
          <p:spPr>
            <a:xfrm>
              <a:off x="4834173" y="391195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_SAT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0658BCA-C7C4-CA4C-A8F9-550120DE5FF8}"/>
                </a:ext>
              </a:extLst>
            </p:cNvPr>
            <p:cNvSpPr txBox="1"/>
            <p:nvPr/>
          </p:nvSpPr>
          <p:spPr>
            <a:xfrm>
              <a:off x="4136191" y="4750349"/>
              <a:ext cx="2906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User satisfaction</a:t>
              </a:r>
            </a:p>
          </p:txBody>
        </p:sp>
        <p:pic>
          <p:nvPicPr>
            <p:cNvPr id="14" name="Graphique 13" descr="Visage souriant noir">
              <a:extLst>
                <a:ext uri="{FF2B5EF4-FFF2-40B4-BE49-F238E27FC236}">
                  <a16:creationId xmlns:a16="http://schemas.microsoft.com/office/drawing/2014/main" id="{5E164017-76C3-D545-BE2D-9B5A784C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9858" y="2633009"/>
              <a:ext cx="1278944" cy="1278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ée un document." ma:contentTypeScope="" ma:versionID="d509a8bc18e83d0da106b7e66c821bad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2dfff8e6f6c9f9dea0dd0243f11975ad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7C7207-80B4-4DAA-AECC-B3CE67D5E137}">
  <ds:schemaRefs>
    <ds:schemaRef ds:uri="http://www.w3.org/XML/1998/namespace"/>
    <ds:schemaRef ds:uri="73d8284b-a534-43fa-a643-57b2bbd33759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AA0429A-39C4-494A-8EFF-8DD446258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392</Words>
  <Application>Microsoft Macintosh PowerPoint</Application>
  <PresentationFormat>Grand écran</PresentationFormat>
  <Paragraphs>149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52</cp:revision>
  <dcterms:created xsi:type="dcterms:W3CDTF">2020-02-20T08:47:04Z</dcterms:created>
  <dcterms:modified xsi:type="dcterms:W3CDTF">2020-03-29T18:28:31Z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