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9E12-1DE1-5D0C-32CF-955CD2D3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11E95-45AC-4C6F-4772-831FF16FA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7AD4-127D-73A8-E452-876D72A4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409C-6328-A386-37AD-E4DF4B5F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C40B-598A-5319-1FB0-B2549750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44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CB38-7333-903C-C730-7A97FB51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A9FC3-07AD-2335-2AD4-2E09D18C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D220-D693-277E-58D0-FD3D918C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5667F-BBFE-B812-E53D-999C74F4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2AC7-AD1D-94D0-3DA6-E8A81C80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9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A852E-65BE-58C8-C435-1703D3B6B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B7E93-EBCE-C66E-D400-0AAFDBB80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F1CC-2BC3-97CF-1A6F-AD9C48C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F206-E22B-5F38-4835-96B6E498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9D4A-DD8F-23C3-C003-4A136FCC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1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71A5-2485-6C50-27B6-81A4FD80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D622-7F10-7420-73AA-86C7F62F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1DE64-DEF0-9784-8C7D-AEF67752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73440-DB06-77A5-E007-6FB7706C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B97A-E2A2-2C94-2EF7-E157F4F6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4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3567-72AE-07DF-92E7-F7CD6195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03A99-A1E2-A701-FC15-3703E636A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F8CE-F48B-7855-16B8-F990D906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E103-A5AC-6DA0-1CA6-4F1FB29A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85B7-2E3E-C395-259B-64EC8DE2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5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2591-E4B6-2626-4B10-A01EBB20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1260-A69C-F423-83BA-500E67BF1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FA598-5033-1E68-CE0D-84493E10A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70529-2F1E-FC47-70FC-4EA4540C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53764-2EBE-C3BB-1B3A-228108AE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E09FC-3601-6637-D32B-D5626A65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45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A3AF-098E-600A-471B-96B55333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B45F6-E1C0-3552-508E-771691E7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B7521-9D92-D942-0C17-75733A24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B1930-6D76-9222-F03A-190673D86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5F475-E349-18FE-7DDB-262F4E0BD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FC732-0AF1-4CE8-B7E0-67DFFF55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C6654-02AC-70A3-D740-11AE12DD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22BBA-F4C3-9360-9E98-8794A3F9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78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ABC9-6961-00CE-E30A-B4D71EA4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09392-7879-EC40-CB63-66781578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D96B6-485F-BFF4-23E9-61438C5A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203FB-AC51-4B6E-B8C6-5541DD75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7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159C3-6DF3-F76A-2EEB-41BAD000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A4D04-1E29-5E39-0193-EDAC9707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9F6F9-BC76-1346-0CA6-4054B8E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18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A1EC-E93C-4575-518E-B7C8F2E6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7A62A-D20A-3B9B-81BA-68730C092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C9629-930D-3612-D928-FCE5AC12D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39140-AE11-6DAA-6719-078EF32F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4FE9-085C-E70B-E2DC-45EF290D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1101-99D1-6925-4EA6-20365C81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2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D62B-5DCD-8F30-F193-7CCB9EBE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8705C-8093-517F-A2CF-CBCC94AFB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10A06-FB1E-7DFC-B7DA-F87123939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CB9F4-D7E4-8A03-18A7-34348491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C983E-37FE-6BED-70BA-CBBE4958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EEB45-8AB6-0474-B4E0-E2600B12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5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F63CE-B223-7A34-CFF5-8DF2C8FC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1532B-1D2B-CD69-F73C-22F745B0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AC4C9-A60B-4B59-9853-E9EAB5454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1FE4E-A950-4076-82BE-D7534996BBED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8BDA-2B03-FAAC-DFEB-BA9B10A51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FDD75-2F69-CAE8-D433-0A1BADEE3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41E2-0CE1-4B71-BDEE-1EE7786C7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9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8975-25D7-E8B0-F9E6-0F8050218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 for Multi-Format Document QA using Model Context Protocol (MCP)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574A7-586A-BD77-B93D-7C78B9C39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0111" y="5627802"/>
            <a:ext cx="2117888" cy="63159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JINTU VC</a:t>
            </a:r>
          </a:p>
        </p:txBody>
      </p:sp>
    </p:spTree>
    <p:extLst>
      <p:ext uri="{BB962C8B-B14F-4D97-AF65-F5344CB8AC3E}">
        <p14:creationId xmlns:p14="http://schemas.microsoft.com/office/powerpoint/2010/main" val="94244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8AF46C-4DA9-D2F3-8441-52E8B73D4EED}"/>
              </a:ext>
            </a:extLst>
          </p:cNvPr>
          <p:cNvSpPr txBox="1"/>
          <p:nvPr/>
        </p:nvSpPr>
        <p:spPr>
          <a:xfrm>
            <a:off x="3339446" y="15469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architecture with MCP integration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8A71A-A40D-2828-5CD2-B1E52B72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1932"/>
            <a:ext cx="12192000" cy="5716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77628-74A5-FD01-25A1-44105C30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6769"/>
            <a:ext cx="12192000" cy="56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4E66B-FB88-7349-26F9-AE9D08F4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" y="1319752"/>
            <a:ext cx="12136544" cy="5424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619D9F-5CB6-F709-2555-F2E4E07F597E}"/>
              </a:ext>
            </a:extLst>
          </p:cNvPr>
          <p:cNvSpPr txBox="1"/>
          <p:nvPr/>
        </p:nvSpPr>
        <p:spPr>
          <a:xfrm>
            <a:off x="876693" y="527901"/>
            <a:ext cx="840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</a:p>
        </p:txBody>
      </p:sp>
    </p:spTree>
    <p:extLst>
      <p:ext uri="{BB962C8B-B14F-4D97-AF65-F5344CB8AC3E}">
        <p14:creationId xmlns:p14="http://schemas.microsoft.com/office/powerpoint/2010/main" val="119177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0620-0F9E-E707-4A0D-EAF75F3A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DD3B5E-E053-04A9-EDFE-CCCA1FAE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03" y="2263716"/>
            <a:ext cx="128707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                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OpenAI GPT-3.5-turbo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    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OpenAIEmbeddings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 Store     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FAISS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Framework: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Streamlit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        :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98994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57BF49-8F30-DD19-C201-4AE366D4F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460"/>
            <a:ext cx="12192000" cy="4839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94FF6A-C841-BBCF-987C-2EAB8211F5C4}"/>
              </a:ext>
            </a:extLst>
          </p:cNvPr>
          <p:cNvSpPr txBox="1"/>
          <p:nvPr/>
        </p:nvSpPr>
        <p:spPr>
          <a:xfrm>
            <a:off x="1960775" y="377072"/>
            <a:ext cx="708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Screenshots</a:t>
            </a:r>
          </a:p>
        </p:txBody>
      </p:sp>
    </p:spTree>
    <p:extLst>
      <p:ext uri="{BB962C8B-B14F-4D97-AF65-F5344CB8AC3E}">
        <p14:creationId xmlns:p14="http://schemas.microsoft.com/office/powerpoint/2010/main" val="175597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411A99-876E-C461-A542-19B5C1C2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204"/>
            <a:ext cx="12192000" cy="5418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F5712E-242D-F3CF-9FF7-451ADF588045}"/>
              </a:ext>
            </a:extLst>
          </p:cNvPr>
          <p:cNvSpPr txBox="1"/>
          <p:nvPr/>
        </p:nvSpPr>
        <p:spPr>
          <a:xfrm>
            <a:off x="3648173" y="386499"/>
            <a:ext cx="42326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Screenshots</a:t>
            </a: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19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069ED-6641-45DB-0D40-1939769C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25" y="1027522"/>
            <a:ext cx="11357149" cy="5830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7E3977-2F92-E2BC-DBAF-9C06824E7785}"/>
              </a:ext>
            </a:extLst>
          </p:cNvPr>
          <p:cNvSpPr txBox="1"/>
          <p:nvPr/>
        </p:nvSpPr>
        <p:spPr>
          <a:xfrm>
            <a:off x="3082565" y="301658"/>
            <a:ext cx="46851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Screenshots</a:t>
            </a:r>
          </a:p>
          <a:p>
            <a:pPr algn="ctr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9548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A44A-89EA-F3FE-C2E3-42F1207D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while doing the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9A8B0-8214-9879-AE21-6FA1F6CE47C0}"/>
              </a:ext>
            </a:extLst>
          </p:cNvPr>
          <p:cNvSpPr txBox="1"/>
          <p:nvPr/>
        </p:nvSpPr>
        <p:spPr>
          <a:xfrm>
            <a:off x="923827" y="2055043"/>
            <a:ext cx="10096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rate limits</a:t>
            </a:r>
          </a:p>
          <a:p>
            <a:pPr marL="342900" indent="-342900">
              <a:buAutoNum type="arabi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different document formats</a:t>
            </a:r>
          </a:p>
          <a:p>
            <a:pPr marL="342900" indent="-342900">
              <a:buAutoNum type="arabicParenR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9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Agentic RAG Chatbot for Multi-Format Document QA using Model Context Protocol (MCP) </vt:lpstr>
      <vt:lpstr>PowerPoint Presentation</vt:lpstr>
      <vt:lpstr>PowerPoint Presentation</vt:lpstr>
      <vt:lpstr>Tech Stack Used</vt:lpstr>
      <vt:lpstr>PowerPoint Presentation</vt:lpstr>
      <vt:lpstr>PowerPoint Presentation</vt:lpstr>
      <vt:lpstr>PowerPoint Presentation</vt:lpstr>
      <vt:lpstr>Challenges Faced while doing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Jintu VC</dc:creator>
  <cp:lastModifiedBy>Jintu VC</cp:lastModifiedBy>
  <cp:revision>2</cp:revision>
  <dcterms:created xsi:type="dcterms:W3CDTF">2025-07-24T14:32:04Z</dcterms:created>
  <dcterms:modified xsi:type="dcterms:W3CDTF">2025-07-24T21:40:55Z</dcterms:modified>
</cp:coreProperties>
</file>