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V%20CREATION\Downloads\Employee%20dataset%20jinumo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[Employee dataset jinumol.xlsx]Sheet5!PivotTable2</c:name>
    <c:fmtId val="2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Sheet5!$B$7:$B$8</c:f>
              <c:strCache>
                <c:ptCount val="1"/>
                <c:pt idx="0">
                  <c:v>Sum of Salary</c:v>
                </c:pt>
              </c:strCache>
            </c:strRef>
          </c:tx>
          <c:cat>
            <c:strRef>
              <c:f>Sheet5!$A$9:$A$23</c:f>
              <c:strCache>
                <c:ptCount val="14"/>
                <c:pt idx="0">
                  <c:v>PR32284</c:v>
                </c:pt>
                <c:pt idx="1">
                  <c:v>PR36989</c:v>
                </c:pt>
                <c:pt idx="2">
                  <c:v>PR49265</c:v>
                </c:pt>
                <c:pt idx="3">
                  <c:v>SQ04567</c:v>
                </c:pt>
                <c:pt idx="4">
                  <c:v>SQ35789</c:v>
                </c:pt>
                <c:pt idx="5">
                  <c:v>SQ58723</c:v>
                </c:pt>
                <c:pt idx="6">
                  <c:v>SQ63874</c:v>
                </c:pt>
                <c:pt idx="7">
                  <c:v>TN48576</c:v>
                </c:pt>
                <c:pt idx="8">
                  <c:v>TN53798</c:v>
                </c:pt>
                <c:pt idx="9">
                  <c:v>TN57698</c:v>
                </c:pt>
                <c:pt idx="10">
                  <c:v>TN58379</c:v>
                </c:pt>
                <c:pt idx="11">
                  <c:v>VT38456</c:v>
                </c:pt>
                <c:pt idx="12">
                  <c:v>VT53848</c:v>
                </c:pt>
                <c:pt idx="13">
                  <c:v>VT74859</c:v>
                </c:pt>
              </c:strCache>
            </c:strRef>
          </c:cat>
          <c:val>
            <c:numRef>
              <c:f>Sheet5!$B$9:$B$23</c:f>
              <c:numCache>
                <c:formatCode>General</c:formatCode>
                <c:ptCount val="14"/>
                <c:pt idx="0">
                  <c:v>25000</c:v>
                </c:pt>
                <c:pt idx="1">
                  <c:v>55000</c:v>
                </c:pt>
                <c:pt idx="2">
                  <c:v>45000</c:v>
                </c:pt>
                <c:pt idx="3">
                  <c:v>20000</c:v>
                </c:pt>
                <c:pt idx="4">
                  <c:v>19000</c:v>
                </c:pt>
                <c:pt idx="5">
                  <c:v>52000</c:v>
                </c:pt>
                <c:pt idx="6">
                  <c:v>46000</c:v>
                </c:pt>
                <c:pt idx="7">
                  <c:v>61000</c:v>
                </c:pt>
                <c:pt idx="8">
                  <c:v>39000</c:v>
                </c:pt>
                <c:pt idx="9">
                  <c:v>15000</c:v>
                </c:pt>
                <c:pt idx="10">
                  <c:v>60000</c:v>
                </c:pt>
                <c:pt idx="11">
                  <c:v>18000</c:v>
                </c:pt>
                <c:pt idx="12">
                  <c:v>53000</c:v>
                </c:pt>
                <c:pt idx="13">
                  <c:v>42000</c:v>
                </c:pt>
              </c:numCache>
            </c:numRef>
          </c:val>
        </c:ser>
        <c:ser>
          <c:idx val="1"/>
          <c:order val="1"/>
          <c:tx>
            <c:strRef>
              <c:f>Sheet5!$C$7:$C$8</c:f>
              <c:strCache>
                <c:ptCount val="1"/>
                <c:pt idx="0">
                  <c:v>Count of Department</c:v>
                </c:pt>
              </c:strCache>
            </c:strRef>
          </c:tx>
          <c:cat>
            <c:strRef>
              <c:f>Sheet5!$A$9:$A$23</c:f>
              <c:strCache>
                <c:ptCount val="14"/>
                <c:pt idx="0">
                  <c:v>PR32284</c:v>
                </c:pt>
                <c:pt idx="1">
                  <c:v>PR36989</c:v>
                </c:pt>
                <c:pt idx="2">
                  <c:v>PR49265</c:v>
                </c:pt>
                <c:pt idx="3">
                  <c:v>SQ04567</c:v>
                </c:pt>
                <c:pt idx="4">
                  <c:v>SQ35789</c:v>
                </c:pt>
                <c:pt idx="5">
                  <c:v>SQ58723</c:v>
                </c:pt>
                <c:pt idx="6">
                  <c:v>SQ63874</c:v>
                </c:pt>
                <c:pt idx="7">
                  <c:v>TN48576</c:v>
                </c:pt>
                <c:pt idx="8">
                  <c:v>TN53798</c:v>
                </c:pt>
                <c:pt idx="9">
                  <c:v>TN57698</c:v>
                </c:pt>
                <c:pt idx="10">
                  <c:v>TN58379</c:v>
                </c:pt>
                <c:pt idx="11">
                  <c:v>VT38456</c:v>
                </c:pt>
                <c:pt idx="12">
                  <c:v>VT53848</c:v>
                </c:pt>
                <c:pt idx="13">
                  <c:v>VT74859</c:v>
                </c:pt>
              </c:strCache>
            </c:strRef>
          </c:cat>
          <c:val>
            <c:numRef>
              <c:f>Sheet5!$C$9:$C$23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Sheet5!$D$7:$D$8</c:f>
              <c:strCache>
                <c:ptCount val="1"/>
                <c:pt idx="0">
                  <c:v>Count of Employee Type</c:v>
                </c:pt>
              </c:strCache>
            </c:strRef>
          </c:tx>
          <c:cat>
            <c:strRef>
              <c:f>Sheet5!$A$9:$A$23</c:f>
              <c:strCache>
                <c:ptCount val="14"/>
                <c:pt idx="0">
                  <c:v>PR32284</c:v>
                </c:pt>
                <c:pt idx="1">
                  <c:v>PR36989</c:v>
                </c:pt>
                <c:pt idx="2">
                  <c:v>PR49265</c:v>
                </c:pt>
                <c:pt idx="3">
                  <c:v>SQ04567</c:v>
                </c:pt>
                <c:pt idx="4">
                  <c:v>SQ35789</c:v>
                </c:pt>
                <c:pt idx="5">
                  <c:v>SQ58723</c:v>
                </c:pt>
                <c:pt idx="6">
                  <c:v>SQ63874</c:v>
                </c:pt>
                <c:pt idx="7">
                  <c:v>TN48576</c:v>
                </c:pt>
                <c:pt idx="8">
                  <c:v>TN53798</c:v>
                </c:pt>
                <c:pt idx="9">
                  <c:v>TN57698</c:v>
                </c:pt>
                <c:pt idx="10">
                  <c:v>TN58379</c:v>
                </c:pt>
                <c:pt idx="11">
                  <c:v>VT38456</c:v>
                </c:pt>
                <c:pt idx="12">
                  <c:v>VT53848</c:v>
                </c:pt>
                <c:pt idx="13">
                  <c:v>VT74859</c:v>
                </c:pt>
              </c:strCache>
            </c:strRef>
          </c:cat>
          <c:val>
            <c:numRef>
              <c:f>Sheet5!$D$9:$D$23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</c:ser>
        <c:gapWidth val="0"/>
        <c:axId val="105475072"/>
        <c:axId val="106134144"/>
      </c:barChart>
      <c:catAx>
        <c:axId val="105475072"/>
        <c:scaling>
          <c:orientation val="minMax"/>
        </c:scaling>
        <c:axPos val="b"/>
        <c:title>
          <c:layout/>
        </c:title>
        <c:majorTickMark val="none"/>
        <c:tickLblPos val="nextTo"/>
        <c:crossAx val="106134144"/>
        <c:crosses val="autoZero"/>
        <c:auto val="1"/>
        <c:lblAlgn val="ctr"/>
        <c:lblOffset val="100"/>
      </c:catAx>
      <c:valAx>
        <c:axId val="106134144"/>
        <c:scaling>
          <c:orientation val="minMax"/>
        </c:scaling>
        <c:axPos val="l"/>
        <c:title>
          <c:layout/>
        </c:title>
        <c:numFmt formatCode="General" sourceLinked="1"/>
        <c:tickLblPos val="nextTo"/>
        <c:crossAx val="105475072"/>
        <c:crosses val="autoZero"/>
        <c:crossBetween val="between"/>
      </c:valAx>
    </c:plotArea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C859927-46D9-4384-BE2E-921652A70D0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A39D60C-F7DF-4AE9-B6C2-B0F9B961AA5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764704"/>
            <a:ext cx="7406640" cy="1472184"/>
          </a:xfrm>
        </p:spPr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717032"/>
            <a:ext cx="7406640" cy="1752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STUDENT NAME   : JINUMOL.S.J</a:t>
            </a:r>
          </a:p>
          <a:p>
            <a:r>
              <a:rPr lang="en-US" sz="1600" dirty="0" smtClean="0"/>
              <a:t>REGISTER NO        :  312210912 </a:t>
            </a:r>
          </a:p>
          <a:p>
            <a:r>
              <a:rPr lang="en-US" sz="1600" dirty="0" smtClean="0"/>
              <a:t>DEPARTMENT       :  B.COM(GENERAL)</a:t>
            </a:r>
          </a:p>
          <a:p>
            <a:r>
              <a:rPr lang="en-US" sz="1600" dirty="0" smtClean="0"/>
              <a:t>COLLEGE               :  BHAKTAVATSALAM MEMORIAL COLLEGE FOR WOMEN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MODELLING APPROACH: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628800"/>
            <a:ext cx="7498080" cy="4800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I  get  data  from  dashboard   employee   data  analysis .  And  brief   about  the  problem  statement  and  project  statement  and  project  overview  what  to  do  and  accurate  information  about  the  project  overview .  And  end  users  are  where  it  was  started  and  where  it was  ended…our  </a:t>
            </a:r>
            <a:r>
              <a:rPr lang="en-US" sz="1600" dirty="0" err="1" smtClean="0"/>
              <a:t>soloution</a:t>
            </a:r>
            <a:r>
              <a:rPr lang="en-US" sz="1600" dirty="0" smtClean="0"/>
              <a:t>  and  </a:t>
            </a:r>
            <a:r>
              <a:rPr lang="en-US" sz="1600" dirty="0" err="1" smtClean="0"/>
              <a:t>prospostion</a:t>
            </a:r>
            <a:r>
              <a:rPr lang="en-US" sz="1600" dirty="0" smtClean="0"/>
              <a:t>   are  solution  the  project .  It is  the  profit  motivate  and  satisfied  the  employee  wants  and  needs.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RESULTS AND  DISCUSSION: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340768"/>
            <a:ext cx="7920880" cy="48726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600" dirty="0" smtClean="0"/>
              <a:t>ROW  LABLES    SUM OF SALARY     COURT OF DEPARTMENT    COURT OF EMPLOYEE  TYPE </a:t>
            </a:r>
          </a:p>
          <a:p>
            <a:pPr>
              <a:buNone/>
            </a:pPr>
            <a:r>
              <a:rPr lang="en-US" sz="1600" dirty="0" smtClean="0"/>
              <a:t>PR32284                   25000                                  1                                                          1</a:t>
            </a:r>
          </a:p>
          <a:p>
            <a:pPr>
              <a:buNone/>
            </a:pPr>
            <a:r>
              <a:rPr lang="en-US" sz="1600" dirty="0" smtClean="0"/>
              <a:t>PR36989                   55000                                  1                                                          1</a:t>
            </a:r>
          </a:p>
          <a:p>
            <a:pPr>
              <a:buNone/>
            </a:pPr>
            <a:r>
              <a:rPr lang="en-US" sz="1600" dirty="0" smtClean="0"/>
              <a:t>PR49265                   45000                                  1                                                          1 </a:t>
            </a:r>
          </a:p>
          <a:p>
            <a:pPr>
              <a:buNone/>
            </a:pPr>
            <a:r>
              <a:rPr lang="en-US" sz="1600" dirty="0" smtClean="0"/>
              <a:t>SQ04567                   20000                                  1                                                          1</a:t>
            </a:r>
          </a:p>
          <a:p>
            <a:pPr>
              <a:buNone/>
            </a:pPr>
            <a:r>
              <a:rPr lang="en-US" sz="1600" dirty="0" smtClean="0"/>
              <a:t>SQ35789                   19000                                  1                                                          1</a:t>
            </a:r>
          </a:p>
          <a:p>
            <a:pPr>
              <a:buNone/>
            </a:pPr>
            <a:r>
              <a:rPr lang="en-US" sz="1600" dirty="0" smtClean="0"/>
              <a:t>SQ58723                   52000                                  1                                                          1</a:t>
            </a:r>
          </a:p>
          <a:p>
            <a:pPr>
              <a:buNone/>
            </a:pPr>
            <a:r>
              <a:rPr lang="en-US" sz="1600" dirty="0" smtClean="0"/>
              <a:t>SQ63874                   46000                                  1                                                          1</a:t>
            </a:r>
          </a:p>
          <a:p>
            <a:pPr>
              <a:buNone/>
            </a:pPr>
            <a:r>
              <a:rPr lang="en-US" sz="1600" dirty="0" smtClean="0"/>
              <a:t>TN48576                  61000                                   1                                                         1</a:t>
            </a:r>
          </a:p>
          <a:p>
            <a:pPr>
              <a:buNone/>
            </a:pPr>
            <a:r>
              <a:rPr lang="en-US" sz="1600" dirty="0" smtClean="0"/>
              <a:t>TN53798                  39000                                   1                                                         1</a:t>
            </a:r>
          </a:p>
          <a:p>
            <a:pPr>
              <a:buNone/>
            </a:pPr>
            <a:r>
              <a:rPr lang="en-US" sz="1600" dirty="0" smtClean="0"/>
              <a:t>TN57698                  15000                                   1                                                         1</a:t>
            </a:r>
          </a:p>
          <a:p>
            <a:pPr>
              <a:buNone/>
            </a:pPr>
            <a:r>
              <a:rPr lang="en-US" sz="1600" dirty="0" smtClean="0"/>
              <a:t>TN58379                  60000                                   1                                                         1</a:t>
            </a:r>
          </a:p>
          <a:p>
            <a:pPr>
              <a:buNone/>
            </a:pPr>
            <a:r>
              <a:rPr lang="en-US" sz="1600" dirty="0" smtClean="0"/>
              <a:t>VT38456                   18000                                  1                                                         1          </a:t>
            </a:r>
          </a:p>
          <a:p>
            <a:pPr>
              <a:buNone/>
            </a:pPr>
            <a:r>
              <a:rPr lang="en-US" sz="1600" dirty="0" smtClean="0"/>
              <a:t>VT53848                   53000                                   1                                                        1</a:t>
            </a:r>
          </a:p>
          <a:p>
            <a:pPr>
              <a:buNone/>
            </a:pPr>
            <a:r>
              <a:rPr lang="en-US" sz="1600" dirty="0" smtClean="0"/>
              <a:t>VT74859                   42000                                    1                                                       1 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GRAND TOTAL :    550000                                 14                                                       14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RESULTS: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CONCLUSION: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Now  I  conclude  the  presentation  improve   hiring   and   talent  acquisition  :  Data  analytics</a:t>
            </a:r>
          </a:p>
          <a:p>
            <a:pPr>
              <a:buNone/>
            </a:pPr>
            <a:r>
              <a:rPr lang="en-US" sz="1600" dirty="0" smtClean="0"/>
              <a:t>Can  help  recruiters  find  professionals  with  the  right  skills  and  qualifications.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Employee  strengths  are  important  because  they  can  affect  performances, motivation,  and </a:t>
            </a:r>
          </a:p>
          <a:p>
            <a:pPr>
              <a:buNone/>
            </a:pPr>
            <a:r>
              <a:rPr lang="en-US" sz="1600" dirty="0" smtClean="0"/>
              <a:t>Retention. According  to  the  strengths –based   approach, </a:t>
            </a:r>
            <a:r>
              <a:rPr lang="en-US" sz="1600" dirty="0" err="1" smtClean="0"/>
              <a:t>fousing</a:t>
            </a:r>
            <a:r>
              <a:rPr lang="en-US" sz="1600" dirty="0" smtClean="0"/>
              <a:t> on and  developing  the  </a:t>
            </a:r>
          </a:p>
          <a:p>
            <a:pPr>
              <a:buNone/>
            </a:pPr>
            <a:r>
              <a:rPr lang="en-US" sz="1600" dirty="0" smtClean="0"/>
              <a:t>Strengths  of  your  employees  can  lead  to  greater  productivity  and  quality , higher </a:t>
            </a:r>
          </a:p>
          <a:p>
            <a:pPr>
              <a:buNone/>
            </a:pPr>
            <a:r>
              <a:rPr lang="en-US" sz="1600" dirty="0" smtClean="0"/>
              <a:t>Engagement  and  satisfaction,  and  lower  turnover  and  absenteeism.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TITLE: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772816"/>
            <a:ext cx="7498080" cy="4800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Employee  Data   Analysis   Using   Excel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332656"/>
            <a:ext cx="749808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AGENDA: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0" y="2057400"/>
            <a:ext cx="7498080" cy="4800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Problem   Statement</a:t>
            </a:r>
          </a:p>
          <a:p>
            <a:r>
              <a:rPr lang="en-US" sz="1600" dirty="0" smtClean="0"/>
              <a:t>Project   Overview</a:t>
            </a:r>
          </a:p>
          <a:p>
            <a:r>
              <a:rPr lang="en-US" sz="1600" dirty="0" smtClean="0"/>
              <a:t>End  Users</a:t>
            </a:r>
          </a:p>
          <a:p>
            <a:r>
              <a:rPr lang="en-US" sz="1600" dirty="0" smtClean="0"/>
              <a:t>Our   SOLUTION   And  Proposition</a:t>
            </a:r>
          </a:p>
          <a:p>
            <a:r>
              <a:rPr lang="en-US" sz="1600" dirty="0" smtClean="0"/>
              <a:t>Data  Set  Description</a:t>
            </a:r>
          </a:p>
          <a:p>
            <a:r>
              <a:rPr lang="en-US" sz="1600" dirty="0" err="1" smtClean="0"/>
              <a:t>Modelling</a:t>
            </a:r>
            <a:r>
              <a:rPr lang="en-US" sz="1600" dirty="0" smtClean="0"/>
              <a:t>    Approach</a:t>
            </a:r>
          </a:p>
          <a:p>
            <a:r>
              <a:rPr lang="en-US" sz="1600" dirty="0" smtClean="0"/>
              <a:t>Results   and  </a:t>
            </a:r>
            <a:r>
              <a:rPr lang="en-US" sz="1600" dirty="0" err="1" smtClean="0"/>
              <a:t>Diuscussion</a:t>
            </a:r>
            <a:endParaRPr lang="en-US" sz="1600" dirty="0" smtClean="0"/>
          </a:p>
          <a:p>
            <a:r>
              <a:rPr lang="en-US" sz="1600" dirty="0" smtClean="0"/>
              <a:t>Conclusion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332656"/>
            <a:ext cx="7498080" cy="114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PROBLEM  STATEMENT: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700808"/>
            <a:ext cx="7498080" cy="48006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 Problem  Statement  is  a  description  of  an  issue  to  be  addressed. Or   a  condition  to </a:t>
            </a:r>
          </a:p>
          <a:p>
            <a:pPr>
              <a:buNone/>
            </a:pPr>
            <a:r>
              <a:rPr lang="en-US" sz="1600" dirty="0" smtClean="0"/>
              <a:t>Be  improved  upon .  It  identifies  the  gap   between  the  current  problem   and  goal . The  first </a:t>
            </a:r>
          </a:p>
          <a:p>
            <a:pPr>
              <a:buNone/>
            </a:pPr>
            <a:r>
              <a:rPr lang="en-US" sz="1600" dirty="0" smtClean="0"/>
              <a:t>Condition  of  solving   a  problem  is  understanding  the  problem , which  can  be  done  by  way </a:t>
            </a:r>
          </a:p>
          <a:p>
            <a:pPr>
              <a:buNone/>
            </a:pPr>
            <a:r>
              <a:rPr lang="en-US" sz="1600" dirty="0" smtClean="0"/>
              <a:t>Of  a  problem  </a:t>
            </a:r>
            <a:r>
              <a:rPr lang="en-US" sz="1600" dirty="0" err="1" smtClean="0"/>
              <a:t>satatement</a:t>
            </a:r>
            <a:r>
              <a:rPr lang="en-US" sz="1600" dirty="0" smtClean="0"/>
              <a:t>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Problem  statement  are  used  by  most  </a:t>
            </a:r>
            <a:r>
              <a:rPr lang="en-US" sz="1600" dirty="0" err="1" smtClean="0"/>
              <a:t>bussinesses</a:t>
            </a:r>
            <a:r>
              <a:rPr lang="en-US" sz="1600" dirty="0" smtClean="0"/>
              <a:t>  and  </a:t>
            </a:r>
            <a:r>
              <a:rPr lang="en-US" sz="1600" dirty="0" err="1" smtClean="0"/>
              <a:t>organisation</a:t>
            </a:r>
            <a:r>
              <a:rPr lang="en-US" sz="1600" dirty="0" smtClean="0"/>
              <a:t>  to  execute  process  </a:t>
            </a:r>
          </a:p>
          <a:p>
            <a:pPr>
              <a:buNone/>
            </a:pPr>
            <a:r>
              <a:rPr lang="en-US" sz="1600" dirty="0" smtClean="0"/>
              <a:t>Improvement  projects. 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PROJECT OVERVIEW:</a:t>
            </a:r>
            <a:endParaRPr lang="en-US" sz="2000" dirty="0"/>
          </a:p>
        </p:txBody>
      </p:sp>
      <p:pic>
        <p:nvPicPr>
          <p:cNvPr id="1026" name="Picture 2" descr="C:\Users\JV CREATION\Downloads\WhatsApp Image 2024-09-10 at 20.44.35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579251"/>
            <a:ext cx="7499350" cy="45376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effectLst/>
                <a:latin typeface="Gabriola" pitchFamily="82" charset="0"/>
              </a:rPr>
              <a:t>END USERS </a:t>
            </a:r>
            <a:r>
              <a:rPr lang="en-US" sz="2000" b="1" dirty="0" smtClean="0">
                <a:effectLst/>
              </a:rPr>
              <a:t>:</a:t>
            </a:r>
            <a:r>
              <a:rPr lang="en-US" sz="2000" b="1" dirty="0" smtClean="0">
                <a:effectLst/>
                <a:latin typeface="Gabriola" pitchFamily="82" charset="0"/>
              </a:rPr>
              <a:t/>
            </a:r>
            <a:br>
              <a:rPr lang="en-US" sz="2000" b="1" dirty="0" smtClean="0">
                <a:effectLst/>
                <a:latin typeface="Gabriola" pitchFamily="82" charset="0"/>
              </a:rPr>
            </a:br>
            <a:r>
              <a:rPr lang="en-US" sz="2000" b="1" dirty="0" smtClean="0">
                <a:effectLst/>
                <a:latin typeface="Gabriola" pitchFamily="82" charset="0"/>
              </a:rPr>
              <a:t> </a:t>
            </a:r>
            <a:r>
              <a:rPr lang="en-US" sz="2000" b="1" dirty="0" smtClean="0">
                <a:latin typeface="Gabriola" pitchFamily="82" charset="0"/>
              </a:rPr>
              <a:t> </a:t>
            </a:r>
            <a:endParaRPr lang="en-US" sz="2000" b="1" dirty="0">
              <a:latin typeface="Gabriola" pitchFamily="82" charset="0"/>
            </a:endParaRPr>
          </a:p>
        </p:txBody>
      </p:sp>
      <p:pic>
        <p:nvPicPr>
          <p:cNvPr id="2050" name="Picture 2" descr="C:\Users\JV CREATION\Downloads\WhatsApp Image 2024-09-10 at 20.57.34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340768"/>
            <a:ext cx="7077075" cy="4333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OUR  SOLUTION  AND  PROPOSTION:</a:t>
            </a:r>
            <a:endParaRPr lang="en-US" sz="2000" dirty="0"/>
          </a:p>
        </p:txBody>
      </p:sp>
      <p:pic>
        <p:nvPicPr>
          <p:cNvPr id="4" name="Picture 2" descr="C:\Users\JV CREATION\Downloads\WhatsApp Image 2024-09-10 at 21.09.31.jpe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461943"/>
            <a:ext cx="7499350" cy="47723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DATASET  DESCRIPTION: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628800"/>
            <a:ext cx="749808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 smtClean="0">
                <a:latin typeface="+mj-lt"/>
              </a:rPr>
              <a:t>Name              Gender             DEPARTMENT                              SALARY</a:t>
            </a:r>
          </a:p>
          <a:p>
            <a:pPr>
              <a:buNone/>
            </a:pPr>
            <a:r>
              <a:rPr lang="en-US" sz="1600" dirty="0" smtClean="0"/>
              <a:t>Jack                     Male                    Marketing                                           20,000</a:t>
            </a:r>
          </a:p>
          <a:p>
            <a:pPr>
              <a:buNone/>
            </a:pPr>
            <a:r>
              <a:rPr lang="en-US" sz="1600" dirty="0" smtClean="0"/>
              <a:t>Isabella                Female                 Training                                              39,000                                        </a:t>
            </a:r>
          </a:p>
          <a:p>
            <a:pPr>
              <a:buNone/>
            </a:pPr>
            <a:r>
              <a:rPr lang="en-US" sz="1600" dirty="0" smtClean="0"/>
              <a:t>William               Male                    Support                                              42,000                                           </a:t>
            </a:r>
          </a:p>
          <a:p>
            <a:pPr>
              <a:buNone/>
            </a:pPr>
            <a:r>
              <a:rPr lang="en-US" sz="1600" dirty="0" smtClean="0"/>
              <a:t>Alex                     Male                   Service                                                52,000</a:t>
            </a:r>
          </a:p>
          <a:p>
            <a:pPr>
              <a:buNone/>
            </a:pPr>
            <a:r>
              <a:rPr lang="en-US" sz="1600" dirty="0" smtClean="0"/>
              <a:t>Rose                     Female                Business  Development                      15,000</a:t>
            </a:r>
          </a:p>
          <a:p>
            <a:pPr>
              <a:buNone/>
            </a:pPr>
            <a:r>
              <a:rPr lang="en-US" sz="1600" dirty="0" smtClean="0"/>
              <a:t>Liam                     Male                   Marketing                                           25,000</a:t>
            </a:r>
          </a:p>
          <a:p>
            <a:pPr>
              <a:buNone/>
            </a:pPr>
            <a:r>
              <a:rPr lang="en-US" sz="1600" dirty="0" smtClean="0"/>
              <a:t>Sophia                  Female                Training                                               18,000                                                          </a:t>
            </a:r>
          </a:p>
          <a:p>
            <a:pPr>
              <a:buNone/>
            </a:pPr>
            <a:r>
              <a:rPr lang="en-US" sz="1600" dirty="0" err="1" smtClean="0"/>
              <a:t>Anong</a:t>
            </a:r>
            <a:r>
              <a:rPr lang="en-US" sz="1600" dirty="0" smtClean="0"/>
              <a:t>                  Female                Service                                                19,000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DATA  SET  DESCRIPTION: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  Data  set  is  a  collection   of  data . In  the  case  of  tabular  data,  a  data  set  corresponds   </a:t>
            </a:r>
          </a:p>
          <a:p>
            <a:pPr>
              <a:buNone/>
            </a:pPr>
            <a:r>
              <a:rPr lang="en-US" sz="1600" dirty="0" smtClean="0"/>
              <a:t>To  one  or  more  database  tables,  where  every  column  of  a  table  represents  a  particulars </a:t>
            </a:r>
          </a:p>
          <a:p>
            <a:pPr>
              <a:buNone/>
            </a:pPr>
            <a:r>
              <a:rPr lang="en-US" sz="1600" dirty="0" smtClean="0"/>
              <a:t>Variables ,  and  each  row  corresponds  to  a  given  records  of  the  data  set  in  question.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 </a:t>
            </a:r>
            <a:r>
              <a:rPr lang="en-US" sz="1600" dirty="0" smtClean="0"/>
              <a:t>     A  Data  set  is  a  collection  of  organized  data  that  can be used  for  many  purposes.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155</TotalTime>
  <Words>485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EMPLOYEE DATA ANALYSIS USING EXCEL</vt:lpstr>
      <vt:lpstr>PROJECT TITLE:</vt:lpstr>
      <vt:lpstr>AGENDA:</vt:lpstr>
      <vt:lpstr>PROBLEM  STATEMENT:</vt:lpstr>
      <vt:lpstr>PROJECT OVERVIEW:</vt:lpstr>
      <vt:lpstr>END USERS :   </vt:lpstr>
      <vt:lpstr>OUR  SOLUTION  AND  PROPOSTION:</vt:lpstr>
      <vt:lpstr>DATASET  DESCRIPTION:</vt:lpstr>
      <vt:lpstr>DATA  SET  DESCRIPTION:</vt:lpstr>
      <vt:lpstr>MODELLING APPROACH:</vt:lpstr>
      <vt:lpstr>RESULTS AND  DISCUSSION:</vt:lpstr>
      <vt:lpstr>RESULTS: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JV CREATION</dc:creator>
  <cp:lastModifiedBy>JV CREATION</cp:lastModifiedBy>
  <cp:revision>16</cp:revision>
  <dcterms:created xsi:type="dcterms:W3CDTF">2024-09-10T14:31:06Z</dcterms:created>
  <dcterms:modified xsi:type="dcterms:W3CDTF">2024-09-10T17:06:30Z</dcterms:modified>
</cp:coreProperties>
</file>