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0733"/>
    <p:restoredTop sz="98137"/>
  </p:normalViewPr>
  <p:slideViewPr>
    <p:cSldViewPr>
      <p:cViewPr>
        <p:scale>
          <a:sx n="100" d="100"/>
          <a:sy n="100" d="100"/>
        </p:scale>
        <p:origin x="-456" y="792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78"/>
        <p:guide pos="2154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B990311-0366-4959-B69A-64B45A1E4092}" type="datetime1">
              <a:rPr lang="ko-KR" altLang="en-US"/>
              <a:pPr lvl="0">
                <a:defRPr lang="ko-KR" altLang="en-US"/>
              </a:pPr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521E62A-9020-4AF1-B93C-3E57A2DE575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521E62A-9020-4AF1-B93C-3E57A2DE575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803612" y="1679711"/>
            <a:ext cx="3536776" cy="3498577"/>
            <a:chOff x="2879812" y="1454885"/>
            <a:chExt cx="3536776" cy="3498577"/>
          </a:xfrm>
        </p:grpSpPr>
        <p:sp>
          <p:nvSpPr>
            <p:cNvPr id="10" name="타원 9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32212" y="1569086"/>
              <a:ext cx="3384376" cy="3384376"/>
            </a:xfrm>
            <a:prstGeom prst="ellipse">
              <a:avLst/>
            </a:prstGeom>
            <a:noFill/>
            <a:ln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 userDrawn="1"/>
        </p:nvSpPr>
        <p:spPr>
          <a:xfrm>
            <a:off x="564777" y="4886636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 rot="10800000">
            <a:off x="6516216" y="548680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19748" y="6237312"/>
            <a:ext cx="6809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C4D4E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E0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5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817694" y="2574572"/>
            <a:ext cx="5508612" cy="79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49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33-E309-4E9B-9A2E-8F7F0676763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Relationship Id="rId5" Type="http://schemas.openxmlformats.org/officeDocument/2006/relationships/image" Target="../media/image12.jpeg"  /><Relationship Id="rId6" Type="http://schemas.openxmlformats.org/officeDocument/2006/relationships/image" Target="../media/image13.jpeg"  /><Relationship Id="rId7" Type="http://schemas.openxmlformats.org/officeDocument/2006/relationships/image" Target="../media/image14.jpeg"  /><Relationship Id="rId8" Type="http://schemas.openxmlformats.org/officeDocument/2006/relationships/image" Target="../media/image15.jpeg"  /><Relationship Id="rId9" Type="http://schemas.openxmlformats.org/officeDocument/2006/relationships/image" Target="../media/image1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84985" y="2926685"/>
            <a:ext cx="547878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600" spc="-149">
                <a:latin typeface="나눔스퀘어OTF ExtraBold"/>
                <a:ea typeface="나눔스퀘어OTF ExtraBold"/>
              </a:rPr>
              <a:t>가제 : 어느 게임의 텔레포터</a:t>
            </a:r>
            <a:endParaRPr lang="ko-KR" altLang="en-US" sz="3600" spc="-149">
              <a:latin typeface="나눔스퀘어OTF ExtraBold"/>
              <a:ea typeface="나눔스퀘어OTF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5085" y="3645024"/>
            <a:ext cx="3935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/>
              <a:t>FirstMyProject by Unity</a:t>
            </a:r>
            <a:endParaRPr lang="en-US" altLang="ko-KR" sz="2800"/>
          </a:p>
        </p:txBody>
      </p:sp>
      <p:sp>
        <p:nvSpPr>
          <p:cNvPr id="7" name="TextBox 6"/>
          <p:cNvSpPr txBox="1"/>
          <p:nvPr/>
        </p:nvSpPr>
        <p:spPr>
          <a:xfrm>
            <a:off x="6214110" y="5661248"/>
            <a:ext cx="11734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spc="-144">
                <a:latin typeface="나눔스퀘어OTF ExtraBold"/>
                <a:ea typeface="나눔스퀘어OTF ExtraBold"/>
              </a:rPr>
              <a:t>노진욱</a:t>
            </a:r>
            <a:endParaRPr lang="en-US" altLang="ko-KR" sz="2800" spc="-144">
              <a:latin typeface="나눔스퀘어OTF ExtraBold"/>
              <a:ea typeface="나눔스퀘어OTF Extra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0860" y="2636912"/>
            <a:ext cx="29832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600" spc="-149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연락 바랍니다</a:t>
            </a:r>
            <a:r>
              <a:rPr lang="en-US" altLang="ko-KR" sz="3600" spc="-149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.</a:t>
            </a:r>
            <a:endParaRPr lang="ko-KR" altLang="en-US" sz="3600" spc="-149">
              <a:solidFill>
                <a:schemeClr val="tx1">
                  <a:lumMod val="75000"/>
                  <a:lumOff val="25000"/>
                </a:schemeClr>
              </a:solidFill>
              <a:latin typeface="나눔스퀘어OTF ExtraBold"/>
              <a:ea typeface="나눔스퀘어OTF Extra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34" y="2055250"/>
            <a:ext cx="3168342" cy="295520"/>
          </a:xfrm>
          <a:prstGeom prst="rect">
            <a:avLst/>
          </a:prstGeom>
          <a:solidFill>
            <a:srgbClr val="c1e3e5"/>
          </a:solidFill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봐주셔서 감사합니다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!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298773" y="573120"/>
            <a:ext cx="935792" cy="56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2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기획</a:t>
            </a:r>
            <a:endParaRPr lang="ko-KR" altLang="en-US" sz="3200" spc="-132">
              <a:solidFill>
                <a:schemeClr val="tx1">
                  <a:lumMod val="75000"/>
                  <a:lumOff val="25000"/>
                </a:schemeClr>
              </a:solidFill>
              <a:latin typeface="나눔스퀘어OTF ExtraBold"/>
              <a:ea typeface="나눔스퀘어OTF ExtraBold"/>
            </a:endParaRPr>
          </a:p>
        </p:txBody>
      </p:sp>
      <p:grpSp>
        <p:nvGrpSpPr>
          <p:cNvPr id="3" name="그룹 21"/>
          <p:cNvGrpSpPr/>
          <p:nvPr/>
        </p:nvGrpSpPr>
        <p:grpSpPr>
          <a:xfrm rot="0">
            <a:off x="1334777" y="1717266"/>
            <a:ext cx="5793507" cy="3014754"/>
            <a:chOff x="1419072" y="2214737"/>
            <a:chExt cx="2193107" cy="3014754"/>
          </a:xfrm>
        </p:grpSpPr>
        <p:cxnSp>
          <p:nvCxnSpPr>
            <p:cNvPr id="4" name="직선 연결선 8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0"/>
            <p:cNvSpPr txBox="1"/>
            <p:nvPr/>
          </p:nvSpPr>
          <p:spPr>
            <a:xfrm>
              <a:off x="1451938" y="2373556"/>
              <a:ext cx="1996654" cy="2855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게임 이름 : 어느 게임의 텔레포터(가제)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장르 : 캐주얼 게임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목표 : 떨어지는 발판을 밟아 오랜 시간(기록)을 유지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스크립트 - 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C# , IDE tool - Visual Studio 2019</a:t>
              </a: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제작 - 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Unity</a:t>
              </a: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배포형식 - 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exe(PC), apk(Mobile)</a:t>
              </a: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None/>
                <a:defRPr lang="ko-KR" altLang="en-US"/>
              </a:pP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None/>
                <a:defRPr lang="ko-KR" altLang="en-US"/>
              </a:pP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298773" y="573120"/>
            <a:ext cx="935792" cy="56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2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기획</a:t>
            </a:r>
            <a:endParaRPr lang="ko-KR" altLang="en-US" sz="1900" spc="-81">
              <a:solidFill>
                <a:schemeClr val="tx1">
                  <a:lumMod val="75000"/>
                  <a:lumOff val="25000"/>
                </a:schemeClr>
              </a:solidFill>
              <a:latin typeface="나눔스퀘어OTF ExtraBold"/>
              <a:ea typeface="나눔스퀘어OTF ExtraBold"/>
            </a:endParaRPr>
          </a:p>
        </p:txBody>
      </p:sp>
      <p:cxnSp>
        <p:nvCxnSpPr>
          <p:cNvPr id="11" name="직선 연결선 8"/>
          <p:cNvCxnSpPr/>
          <p:nvPr/>
        </p:nvCxnSpPr>
        <p:spPr>
          <a:xfrm>
            <a:off x="1334777" y="1726141"/>
            <a:ext cx="5793507" cy="0"/>
          </a:xfrm>
          <a:prstGeom prst="line">
            <a:avLst/>
          </a:prstGeom>
          <a:ln w="19050">
            <a:solidFill>
              <a:srgbClr val="c1e3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3483" y="2673092"/>
            <a:ext cx="2148837" cy="1583999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970" y="2240868"/>
            <a:ext cx="2148837" cy="1584000"/>
          </a:xfrm>
          <a:prstGeom prst="rect">
            <a:avLst/>
          </a:prstGeom>
        </p:spPr>
      </p:pic>
      <p:sp>
        <p:nvSpPr>
          <p:cNvPr id="21" name="TextBox 9"/>
          <p:cNvSpPr txBox="1"/>
          <p:nvPr/>
        </p:nvSpPr>
        <p:spPr>
          <a:xfrm>
            <a:off x="1279201" y="1302874"/>
            <a:ext cx="3040771" cy="36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사용에셋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719572" y="1844824"/>
            <a:ext cx="3744416" cy="36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Tasty_Characters - Forest pack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5292080" y="2309795"/>
            <a:ext cx="3744416" cy="364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Anima 2D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5596" y="4797152"/>
            <a:ext cx="2095627" cy="1584000"/>
          </a:xfrm>
          <a:prstGeom prst="rect">
            <a:avLst/>
          </a:prstGeom>
        </p:spPr>
      </p:pic>
      <p:sp>
        <p:nvSpPr>
          <p:cNvPr id="26" name="TextBox 9"/>
          <p:cNvSpPr txBox="1"/>
          <p:nvPr/>
        </p:nvSpPr>
        <p:spPr>
          <a:xfrm>
            <a:off x="899592" y="4113076"/>
            <a:ext cx="4680520" cy="63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네모네모숲, 무료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2D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플랫포머 게임 타일 세트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298773" y="573120"/>
            <a:ext cx="935791" cy="56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2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기획</a:t>
            </a:r>
            <a:endParaRPr lang="ko-KR" altLang="en-US" sz="1900" spc="-81">
              <a:solidFill>
                <a:schemeClr val="tx1">
                  <a:lumMod val="75000"/>
                  <a:lumOff val="25000"/>
                </a:schemeClr>
              </a:solidFill>
              <a:latin typeface="나눔스퀘어OTF ExtraBold"/>
              <a:ea typeface="나눔스퀘어OTF ExtraBold"/>
            </a:endParaRPr>
          </a:p>
        </p:txBody>
      </p:sp>
      <p:grpSp>
        <p:nvGrpSpPr>
          <p:cNvPr id="10" name="그룹 21"/>
          <p:cNvGrpSpPr/>
          <p:nvPr/>
        </p:nvGrpSpPr>
        <p:grpSpPr>
          <a:xfrm rot="0">
            <a:off x="1334777" y="1726141"/>
            <a:ext cx="5793507" cy="1310428"/>
            <a:chOff x="1419072" y="2214737"/>
            <a:chExt cx="2193107" cy="1310428"/>
          </a:xfrm>
        </p:grpSpPr>
        <p:cxnSp>
          <p:nvCxnSpPr>
            <p:cNvPr id="11" name="직선 연결선 8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0"/>
            <p:cNvSpPr txBox="1"/>
            <p:nvPr/>
          </p:nvSpPr>
          <p:spPr>
            <a:xfrm>
              <a:off x="1451938" y="2373542"/>
              <a:ext cx="1996654" cy="1151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캐릭터(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Player)</a:t>
              </a: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배경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발판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</p:txBody>
        </p:sp>
      </p:grpSp>
      <p:sp>
        <p:nvSpPr>
          <p:cNvPr id="13" name="TextBox 9"/>
          <p:cNvSpPr txBox="1"/>
          <p:nvPr/>
        </p:nvSpPr>
        <p:spPr>
          <a:xfrm>
            <a:off x="1423217" y="1295472"/>
            <a:ext cx="199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구성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298773" y="573120"/>
            <a:ext cx="935792" cy="56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2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기획</a:t>
            </a:r>
            <a:endParaRPr lang="ko-KR" altLang="en-US" sz="1900" spc="-81">
              <a:solidFill>
                <a:schemeClr val="tx1">
                  <a:lumMod val="75000"/>
                  <a:lumOff val="25000"/>
                </a:schemeClr>
              </a:solidFill>
              <a:latin typeface="나눔스퀘어OTF ExtraBold"/>
              <a:ea typeface="나눔스퀘어OTF ExtraBold"/>
            </a:endParaRPr>
          </a:p>
        </p:txBody>
      </p:sp>
      <p:cxnSp>
        <p:nvCxnSpPr>
          <p:cNvPr id="11" name="직선 연결선 8"/>
          <p:cNvCxnSpPr/>
          <p:nvPr/>
        </p:nvCxnSpPr>
        <p:spPr>
          <a:xfrm>
            <a:off x="1334777" y="1726141"/>
            <a:ext cx="5793507" cy="0"/>
          </a:xfrm>
          <a:prstGeom prst="line">
            <a:avLst/>
          </a:prstGeom>
          <a:ln w="19050">
            <a:solidFill>
              <a:srgbClr val="c1e3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/>
          <p:nvPr/>
        </p:nvSpPr>
        <p:spPr>
          <a:xfrm>
            <a:off x="1423217" y="1295472"/>
            <a:ext cx="3040771" cy="359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구성- 캐릭터(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Player)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14960" t="33200" r="33070" b="8000"/>
          <a:stretch>
            <a:fillRect/>
          </a:stretch>
        </p:blipFill>
        <p:spPr>
          <a:xfrm>
            <a:off x="755576" y="2636912"/>
            <a:ext cx="4752528" cy="3024336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200" y="2314575"/>
            <a:ext cx="1692188" cy="3382677"/>
          </a:xfrm>
          <a:prstGeom prst="rect">
            <a:avLst/>
          </a:prstGeom>
        </p:spPr>
      </p:pic>
      <p:sp>
        <p:nvSpPr>
          <p:cNvPr id="17" name="TextBox 9"/>
          <p:cNvSpPr txBox="1"/>
          <p:nvPr/>
        </p:nvSpPr>
        <p:spPr>
          <a:xfrm>
            <a:off x="703136" y="1891464"/>
            <a:ext cx="5165007" cy="640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Tasty_Characters -Forest Pack을 사용하여 조합하여 제작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298773" y="573120"/>
            <a:ext cx="935792" cy="56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2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기획</a:t>
            </a:r>
            <a:endParaRPr lang="ko-KR" altLang="en-US" sz="1900" spc="-81">
              <a:solidFill>
                <a:schemeClr val="tx1">
                  <a:lumMod val="75000"/>
                  <a:lumOff val="25000"/>
                </a:schemeClr>
              </a:solidFill>
              <a:latin typeface="나눔스퀘어OTF ExtraBold"/>
              <a:ea typeface="나눔스퀘어OTF ExtraBold"/>
            </a:endParaRPr>
          </a:p>
        </p:txBody>
      </p:sp>
      <p:cxnSp>
        <p:nvCxnSpPr>
          <p:cNvPr id="11" name="직선 연결선 8"/>
          <p:cNvCxnSpPr/>
          <p:nvPr/>
        </p:nvCxnSpPr>
        <p:spPr>
          <a:xfrm>
            <a:off x="1334777" y="1726141"/>
            <a:ext cx="5793507" cy="0"/>
          </a:xfrm>
          <a:prstGeom prst="line">
            <a:avLst/>
          </a:prstGeom>
          <a:ln w="19050">
            <a:solidFill>
              <a:srgbClr val="c1e3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/>
          <p:nvPr/>
        </p:nvSpPr>
        <p:spPr>
          <a:xfrm>
            <a:off x="1423217" y="1295472"/>
            <a:ext cx="3040771" cy="359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구성- 캐릭터(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Player)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rcRect r="10640"/>
          <a:stretch>
            <a:fillRect/>
          </a:stretch>
        </p:blipFill>
        <p:spPr>
          <a:xfrm>
            <a:off x="6336196" y="2060848"/>
            <a:ext cx="1512168" cy="2479525"/>
          </a:xfrm>
          <a:prstGeom prst="rect">
            <a:avLst/>
          </a:prstGeom>
        </p:spPr>
      </p:pic>
      <p:sp>
        <p:nvSpPr>
          <p:cNvPr id="17" name="TextBox 9"/>
          <p:cNvSpPr txBox="1"/>
          <p:nvPr/>
        </p:nvSpPr>
        <p:spPr>
          <a:xfrm>
            <a:off x="703136" y="2060848"/>
            <a:ext cx="5165007" cy="4052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Anima 2D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를 사용하여 리깅작업 수행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Animation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-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 Idle, Walk, Jump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 직접 제작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조작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PC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위 화살표 : 점프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왼쪽 화살표 : 왼쪽 이동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오른쪽 화살표 : 오른쪽 이동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스페이스 바 + 화살표 : 화살표 방향으로 텔레포트 이동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Mobile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버튼 클릭하여 조작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298773" y="573120"/>
            <a:ext cx="935792" cy="56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2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기획</a:t>
            </a:r>
            <a:endParaRPr lang="ko-KR" altLang="en-US" sz="1900" spc="-81">
              <a:solidFill>
                <a:schemeClr val="tx1">
                  <a:lumMod val="75000"/>
                  <a:lumOff val="25000"/>
                </a:schemeClr>
              </a:solidFill>
              <a:latin typeface="나눔스퀘어OTF ExtraBold"/>
              <a:ea typeface="나눔스퀘어OTF ExtraBold"/>
            </a:endParaRPr>
          </a:p>
        </p:txBody>
      </p:sp>
      <p:cxnSp>
        <p:nvCxnSpPr>
          <p:cNvPr id="11" name="직선 연결선 8"/>
          <p:cNvCxnSpPr/>
          <p:nvPr/>
        </p:nvCxnSpPr>
        <p:spPr>
          <a:xfrm>
            <a:off x="1334777" y="1726141"/>
            <a:ext cx="5793507" cy="0"/>
          </a:xfrm>
          <a:prstGeom prst="line">
            <a:avLst/>
          </a:prstGeom>
          <a:ln w="19050">
            <a:solidFill>
              <a:srgbClr val="c1e3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/>
          <p:nvPr/>
        </p:nvSpPr>
        <p:spPr>
          <a:xfrm>
            <a:off x="1423217" y="1295472"/>
            <a:ext cx="3040771" cy="359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구성- 배경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7584" y="2688105"/>
            <a:ext cx="1512168" cy="2469086"/>
          </a:xfrm>
          <a:prstGeom prst="rect">
            <a:avLst/>
          </a:prstGeom>
        </p:spPr>
      </p:pic>
      <p:sp>
        <p:nvSpPr>
          <p:cNvPr id="17" name="TextBox 9"/>
          <p:cNvSpPr txBox="1"/>
          <p:nvPr/>
        </p:nvSpPr>
        <p:spPr>
          <a:xfrm>
            <a:off x="2591780" y="1952836"/>
            <a:ext cx="5165007" cy="1178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네모네모 숲 에셋 사용하여 제작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배경을 3개로 만들어 스크롤링(무한배경 효과)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  <a:p>
            <a:pPr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5561" y="1919300"/>
            <a:ext cx="1544191" cy="6723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298773" y="573120"/>
            <a:ext cx="935792" cy="56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2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기획</a:t>
            </a:r>
            <a:endParaRPr lang="ko-KR" altLang="en-US" sz="1900" spc="-81">
              <a:solidFill>
                <a:schemeClr val="tx1">
                  <a:lumMod val="75000"/>
                  <a:lumOff val="25000"/>
                </a:schemeClr>
              </a:solidFill>
              <a:latin typeface="나눔스퀘어OTF ExtraBold"/>
              <a:ea typeface="나눔스퀘어OTF ExtraBold"/>
            </a:endParaRPr>
          </a:p>
        </p:txBody>
      </p:sp>
      <p:cxnSp>
        <p:nvCxnSpPr>
          <p:cNvPr id="11" name="직선 연결선 8"/>
          <p:cNvCxnSpPr/>
          <p:nvPr/>
        </p:nvCxnSpPr>
        <p:spPr>
          <a:xfrm>
            <a:off x="1334777" y="1726141"/>
            <a:ext cx="5793507" cy="0"/>
          </a:xfrm>
          <a:prstGeom prst="line">
            <a:avLst/>
          </a:prstGeom>
          <a:ln w="19050">
            <a:solidFill>
              <a:srgbClr val="c1e3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/>
          <p:nvPr/>
        </p:nvSpPr>
        <p:spPr>
          <a:xfrm>
            <a:off x="1423217" y="1295472"/>
            <a:ext cx="3040771" cy="359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구성- 발판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1315205" y="1841999"/>
            <a:ext cx="5165007" cy="365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네모네모 숲 에셋 사용하여 제작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9972" y="3068960"/>
            <a:ext cx="934615" cy="90000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rcRect l="12730" r="10870"/>
          <a:stretch>
            <a:fillRect/>
          </a:stretch>
        </p:blipFill>
        <p:spPr>
          <a:xfrm>
            <a:off x="3563888" y="3113960"/>
            <a:ext cx="432048" cy="90000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75756" y="3094160"/>
            <a:ext cx="863513" cy="9000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59632" y="4581228"/>
            <a:ext cx="863513" cy="90000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rcRect l="24950" r="20850"/>
          <a:stretch>
            <a:fillRect/>
          </a:stretch>
        </p:blipFill>
        <p:spPr>
          <a:xfrm>
            <a:off x="3599892" y="4581128"/>
            <a:ext cx="468052" cy="90000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375756" y="4581228"/>
            <a:ext cx="863513" cy="900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96618" y="3969160"/>
            <a:ext cx="863513" cy="90000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120172" y="4005064"/>
            <a:ext cx="863513" cy="900000"/>
          </a:xfrm>
          <a:prstGeom prst="rect">
            <a:avLst/>
          </a:prstGeom>
        </p:spPr>
      </p:pic>
      <p:sp>
        <p:nvSpPr>
          <p:cNvPr id="27" name="TextBox 9"/>
          <p:cNvSpPr txBox="1"/>
          <p:nvPr/>
        </p:nvSpPr>
        <p:spPr>
          <a:xfrm>
            <a:off x="1187624" y="2670091"/>
            <a:ext cx="5165007" cy="3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기본 발판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1151620" y="4185084"/>
            <a:ext cx="5165007" cy="367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얼음 발판 - 마찰력 0 설정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  <p:sp>
        <p:nvSpPr>
          <p:cNvPr id="29" name="TextBox 9"/>
          <p:cNvSpPr txBox="1"/>
          <p:nvPr/>
        </p:nvSpPr>
        <p:spPr>
          <a:xfrm>
            <a:off x="4860032" y="3499595"/>
            <a:ext cx="5165007" cy="36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</a:rPr>
              <a:t>함정 발판 - 나무에 닿으면 게임오버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298773" y="573120"/>
            <a:ext cx="1688267" cy="56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2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나눔스퀘어OTF ExtraBold"/>
              </a:rPr>
              <a:t>개선사항</a:t>
            </a:r>
            <a:endParaRPr lang="ko-KR" altLang="en-US" sz="3200" spc="-132">
              <a:solidFill>
                <a:schemeClr val="tx1">
                  <a:lumMod val="75000"/>
                  <a:lumOff val="25000"/>
                </a:schemeClr>
              </a:solidFill>
              <a:latin typeface="나눔스퀘어OTF ExtraBold"/>
              <a:ea typeface="나눔스퀘어OTF ExtraBold"/>
            </a:endParaRPr>
          </a:p>
        </p:txBody>
      </p:sp>
      <p:grpSp>
        <p:nvGrpSpPr>
          <p:cNvPr id="30" name="그룹 21"/>
          <p:cNvGrpSpPr/>
          <p:nvPr/>
        </p:nvGrpSpPr>
        <p:grpSpPr>
          <a:xfrm rot="0">
            <a:off x="1334777" y="1717264"/>
            <a:ext cx="6657603" cy="5157881"/>
            <a:chOff x="1419072" y="2214737"/>
            <a:chExt cx="2193107" cy="5157881"/>
          </a:xfrm>
        </p:grpSpPr>
        <p:cxnSp>
          <p:nvCxnSpPr>
            <p:cNvPr id="31" name="직선 연결선 8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0"/>
            <p:cNvSpPr txBox="1"/>
            <p:nvPr/>
          </p:nvSpPr>
          <p:spPr>
            <a:xfrm>
              <a:off x="1451938" y="2373309"/>
              <a:ext cx="1996654" cy="4999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스토리 미구현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점수 저장 미구현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발판 떨어지는 배치 조정 필요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마지막 발판은 밟은 뒤 한번더 밟으면 다음 스테이지가 실행 되면서 종료 문제 발생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lvl="1">
                <a:lnSpc>
                  <a:spcPct val="100000"/>
                </a:lnSpc>
                <a:buFont typeface="Wingdings"/>
                <a:buNone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	-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 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2020.08.07 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bool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 값을 주어 해결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얼음발판에서 이동시 마찰력 적용 안되는 문제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None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		- 2020.08.05 문제수정 완료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모바일 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UI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 해상도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None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		-2020.08.11 모바일 화면 해결(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PC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는 수정 필요)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모바일 버튼 구현 후 키보드 이동 안되는 문제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lvl="2">
                <a:lnSpc>
                  <a:spcPct val="100000"/>
                </a:lnSpc>
                <a:buFont typeface="Wingdings"/>
                <a:buNone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- 2020.08.05 문제수정 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lvl="2">
                <a:lnSpc>
                  <a:spcPct val="100000"/>
                </a:lnSpc>
                <a:buFont typeface="Wingdings"/>
                <a:buNone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		- 모바일 이동과 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PC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이동 느낌이 다름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marL="182563" indent="-182563">
                <a:lnSpc>
                  <a:spcPct val="100000"/>
                </a:lnSpc>
                <a:buFont typeface="Wingdings"/>
                <a:buChar char="§"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순간이동스킬 사용 문제(계속 누르고 있으면 계속 사용함)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  <a:p>
              <a:pPr lvl="1">
                <a:lnSpc>
                  <a:spcPct val="100000"/>
                </a:lnSpc>
                <a:buFont typeface="Wingdings"/>
                <a:buNone/>
                <a:defRPr lang="ko-KR" altLang="en-US"/>
              </a:pP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	- 2020.08.06 문제수정(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coolTime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 Bold"/>
                  <a:ea typeface="나눔스퀘어OTF Bold"/>
                </a:rPr>
                <a:t> 변수를 만들어서 2초가 넘어야지 실행 실행 후 변수는 0으로 초기화)	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/>
                <a:ea typeface="나눔스퀘어OTF Bold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600" b="1" dirty="0" smtClean="0">
            <a:solidFill>
              <a:srgbClr val="ff0000"/>
            </a:solidFill>
            <a:ea typeface="나눔스퀘어OTF Bold"/>
          </a:defRPr>
        </a:defPPr>
      </a:lst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1477</ep:Words>
  <ep:PresentationFormat>화면 슬라이드 쇼(4:3)</ep:PresentationFormat>
  <ep:Paragraphs>555</ep:Paragraphs>
  <ep:Slides>10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2018-08-08T00:11:21.000</dcterms:created>
  <dc:creator>국도리</dc:creator>
  <cp:lastModifiedBy>USER</cp:lastModifiedBy>
  <dcterms:modified xsi:type="dcterms:W3CDTF">2020-08-11T09:46:06.364</dcterms:modified>
  <cp:revision>273</cp:revision>
  <dc:title>PowerPoint 프레젠테이션</dc:title>
</cp:coreProperties>
</file>