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/>
    <p:restoredTop sz="91395"/>
  </p:normalViewPr>
  <p:slideViewPr>
    <p:cSldViewPr snapToGrid="0">
      <p:cViewPr>
        <p:scale>
          <a:sx n="97" d="100"/>
          <a:sy n="97" d="100"/>
        </p:scale>
        <p:origin x="544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10:40:11.8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306 50 8027,'-19'-9'0,"3"3"0,6 4 0,2 1 0,0 0 0,-1-1 0,0 1 0,0 0 0,0 0 0,1 0 0,-1-1 0,1 0 0,0 0 0,2 1 0,0 0 0,1-1 0,1 2 0,-1-2 0,1 0 0,0 0 0,0 1 0,0-1 0,-2 1 0,1 0 0,0 0 0,-1 0 0,2 1 0,-3-2 0,0 2 0,1 0 0,0 0 0,2 0 0,-2 0 0,1 0 0,0 0 0,1 2 0,1-2 0,3 3 0,-3-2 0,1 0 0,-1-1 0,-2 0 0,1 1 0,-2 0 0,1 0 0,-2-1 0,2 0 0,0 2 0,2-2 0,0 3 0,1-1 0,1 1 0,1 1 0,0 0 0,0 0 0,0 1 0,1-2 0,0 2 0,1-1 0,-1 1 0,0-1 0,-1 1 0,0 2 0,0 0 0,0 1 0,0-1 0,0 2 0,0-1 0,0 0 0,0-2 0,0 2 0,0 0 0,0-1 0,0 0 0,0 0 0,0-1 0,0 1 0,0 1 0,0 1 0,0-1 0,0 0 0,0-2 0,0-1 0,0 1 0,0 0 0,0 1 0,0 0 0,0-1 0,0 1 0,0-1 0,0-1 0,0 2 0,0 0 0,0 1 0,0-1 0,0 1 0,0-1 0,0 2 0,-1-3 0,0 0 0,0-1 0,1 0 0,0 2 0,0-2 0,0 0 0,0-2 0,0 1 0,0-1 0,1-1 0,1 0 0,1-1 0,1-1 0,1 2 0,0-1 0,1-1 0,1 2 0,-2-2 0,3 0 0,0 0 0,-2 0 0,3 0 0,-4 0 0,1 0 0,0 0 0,0 0 0,0-2 0,-1 2 0,-1-1 0,1 0 0,1 0 0,-1 1 0,-1-2 0,0 2 0,2-1 0,0 0 0,-1 0 0,1 1 0,-1 0 0,2-2 0,-1 2 0,1-1 0,0 1 0,-1 0 0,1 0 0,-2 0 0,1 0 0,0 0 0,0 0 0,1 0 0,-1 0 0,1 0 0,-2 0 0,0 0 0,-2 0 0,1 0 0,-1 0 0,0 0 0,1 0 0,-1 0 0,0 0 0,1 0 0,-1 0 0,0 0 0,1-1 0,-1 0 0,0 1 0,1-3 0,-1 2 0,0 0 0,-1-1 0,1 2 0,-3-3 0,2 1 0,-2-1 0,0 0 0,0-2 0,0 1 0,0-2 0,0 2 0,0-2 0,0 0 0,0 2 0,0-4 0,0 2 0,0-2 0,1 2 0,0-2 0,1 0 0,0-1 0,0 2 0,1-2 0,-2 1 0,1 0 0,-1 2 0,1-1 0,-1 0 0,-1 2 0,2-2 0,-1 2 0,0-1 0,0 1 0,-1 0 0,0-1 0,2 0 0,-2 1 0,2 2 0,-1 0 0,-1-2 0,2 1 0,-2 0 0,0-1 0,0 1 0,0-2 0,0 2 0,0-2 0,0 1 0,0-1 0,0 2 0,0 0 0,0 1 0,0 0 0,0-1 0,0-2 0,0 7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10:40:49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24575,'0'5'0,"0"16"0,0 6 0,0-1 0,0-2 0,0-19 0,0 0 0,0-1 0,0 0 0,0-1 0,0 2 0,0-1 0,0-1 0,2 2 0,-2-1 0,1 1 0,-1-2 0,2 3 0,-2-2 0,1 1 0,1 0 0,-2-2 0,2 3 0,-1-2 0,0 1 0,-1 0 0,1-3 0,0 2 0,0-3 0,-1 2 0,0 2 0,0-1 0,0 2 0,1 0 0,-1-1 0,2 0 0,-2 0 0,0-2 0,0 2 0,0-3 0,0 1 0,0 0 0,0 1 0,0 0 0,0 0 0,0 0 0,0-1 0,0 1 0,0-1 0,0 1 0,0 1 0,1-1 0,1-1 0,1-2 0,29-1 0,14 0 0,19 5 0,16 0 0,-23 5 0,-9-5 0,-22-1 0,-20-4 0,-2 0 0,27-3 0,-4 2 0,13-3 0,-19 4 0,-15 0 0,-2 0 0,-1 0 0,-1 0 0,1 0 0,-4-3 0,-2-3 0,-4-11 0,2 6 0,1-8 0,3 15 0,0-7 0,0 7 0,-2-4 0,2 1 0,-1 3 0,1-5 0,-2 6 0,1-1 0,-1 1 0,0 1 0,1 0 0,0 0 0,1-1 0,-1-1 0,-1-1 0,0 1 0,1-17 0,0 13 0,0-12 0,0 16 0,1 1 0,0-4 0,0 3 0,0-3 0,-1 4 0,1-2 0,-4-2 0,4 1 0,-2-1 0,2 4 0,0 0 0,0 0 0,-1 0 0,0 0 0,0 0 0,1-1 0,0 0 0,0-2 0,0 1 0,0 1 0,0 1 0,0-4 0,1 2 0,0-4 0,0 4 0,-1 1 0,0 1 0,1 0 0,-1 0 0,2-1 0,-2 1 0,0-2 0,0 2 0,-5 2 0,-39 2 0,-13 2 0,-17-2 0,0 2 0,0-1 0,3-2 0,27 0 0,23 0 0,17 0 0,0 0 0,1 0 0,-3 0 0,3 0 0,0 2 0,0-2 0,3 1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98A0F-851E-176E-61AF-7F2101E0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78694-E630-99C8-D56F-3823F2E0B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B18E7-C262-6B88-BDCE-9BC0513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DF8D2-97CE-7C95-4871-7BBE7B9B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77EFB-A663-557B-BF3C-BD85D458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8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6D2C-4853-2272-EF62-3D9A7A20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77FF11-B28B-007B-1544-687FAB8E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A3624-6716-C238-89EB-B969F619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96F7E-4090-F8F5-4361-8B430824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A7AD0-CE78-DFAE-1F70-32A17940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55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E835B7-B6B1-524B-1FB6-A5A9CA1F5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16D06-B949-0CAF-D8B7-526425942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45B68-FD8F-C92F-E4D6-C8B0C3C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CBD0F-FA27-8721-135F-652DB8D6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45601-DCD1-3DD0-1BE2-2A2D3303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7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0803-F315-8490-825B-5936C92F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076BC-6A53-C4B6-1122-B2BB5AE5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0AB1F-4A95-EE8D-CE7A-B401CE1D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E6E62-0EA7-A6EF-29BE-677BF9D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725D2-69BC-8FCC-01D9-DA49DB35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120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A597-4B52-3628-4570-94BC8D41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ECF18-9F4A-4F5B-BEF8-5E791C90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E9A6A-D657-4F7D-88F4-D0D5E2C1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3CE2D-CB90-3BD7-F2B1-2EC179A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3EB5C-76C9-D08A-FD0B-26B04CFF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0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F6EF-B096-678B-9E99-C65BA60B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F47BE-12A3-3EB7-2D1C-E65D80CDC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7780F-180B-FE40-DE1A-54D642115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EBA1F-4023-6A61-D3E0-2C494596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F6C37-0FA0-13D3-D134-9F310E1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5FF42-E6A3-F402-F69E-4087260C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775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A59F3-8CDE-CEB3-9F76-50125F9B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3871F-1371-8A50-1B2B-5B7339EF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05846-D297-0E4D-29DB-57082244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173-BBA5-C9AD-0DA1-CD5F44AC0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247A48-D1B6-BC26-9742-D6A617A16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383A8B-1338-216F-24F4-11088BB2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582499-D886-1950-0878-0F8A2CDB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97EBE-75E3-53E1-7E00-488B669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74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D2AB1-3417-73B5-8237-130AC3A2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FA825-AE3C-25E0-7C5F-C1BD0DE5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AFD13-B836-ADB6-78B8-386C3E7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A6F92-1E13-5BD6-2F1B-6FB79BB5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05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E9F09-6352-8333-7E8E-F5B52AA5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007FFA-032B-E16E-E96A-6EB639B5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DF9832-17E7-C846-DF74-DCC77C4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17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FAC5-8B15-029F-3658-F689A8A9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A7E4E-0768-3119-4F95-B0D4BBB6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3F7CD-C8CA-18B5-3D2E-F4089280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9F2D9-CDBA-A792-ADD7-85C486F3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9E0AD-2F71-827E-0181-23A734D4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0EA53-DFFD-3D49-041F-373CCB97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438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C048B-6BF5-920C-4D77-C4F40544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804B0-1CDD-3B41-14F1-3E13F5503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7A647-C324-6B21-252B-198C49A9A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DA0C7-A3B2-36EC-FDA6-55B66CB6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DD696-9ADC-0A8C-CEA5-1A337196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258D9-AC8D-5435-FF51-2121549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45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9BD397-37E0-80C9-E2CA-BEE49426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8A976-4870-E4FA-6059-71A46497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65DE9-1BE9-2AE9-8ACE-158DB0F3C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49E7-A195-D649-BC6A-900B655F540B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DF02A-C46C-A158-D8B3-F6304212F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FBD97-8A7F-882D-34CF-C2A51D95A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F757-BFF7-584A-B3E6-9F96B578165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00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B08B-2949-EF6F-5214-4BF0F1759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9078"/>
            <a:ext cx="9144000" cy="1839843"/>
          </a:xfrm>
        </p:spPr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Socket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통신 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채팅 프로젝트 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12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>
            <a:extLst>
              <a:ext uri="{FF2B5EF4-FFF2-40B4-BE49-F238E27FC236}">
                <a16:creationId xmlns:a16="http://schemas.microsoft.com/office/drawing/2014/main" id="{E2CC626A-22DF-420B-708E-C060A80958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0161E-5DD0-5BFE-D617-165A23744744}"/>
              </a:ext>
            </a:extLst>
          </p:cNvPr>
          <p:cNvSpPr txBox="1"/>
          <p:nvPr/>
        </p:nvSpPr>
        <p:spPr>
          <a:xfrm>
            <a:off x="8474529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2EC5-E8B4-DD0C-AE92-9A5583F48411}"/>
              </a:ext>
            </a:extLst>
          </p:cNvPr>
          <p:cNvSpPr txBox="1"/>
          <p:nvPr/>
        </p:nvSpPr>
        <p:spPr>
          <a:xfrm>
            <a:off x="6096000" y="915663"/>
            <a:ext cx="497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메인화면</a:t>
            </a:r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콘솔 창의 이름을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＂Chatting”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설정하고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미리 설정한 크기로 콘솔창이 뜨게끔 코드를 기입했습니다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9B2C329-2B47-6F6E-357C-C9749603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3179970"/>
            <a:ext cx="5905500" cy="330200"/>
          </a:xfrm>
          <a:prstGeom prst="rect">
            <a:avLst/>
          </a:prstGeom>
        </p:spPr>
      </p:pic>
      <p:pic>
        <p:nvPicPr>
          <p:cNvPr id="17" name="그림 1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2000D3B-13B9-C332-A32D-F121B1D8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252000"/>
            <a:ext cx="4964062" cy="63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1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4913A4C9-9491-2A45-A5D0-C9503347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8" y="444500"/>
            <a:ext cx="10331752" cy="134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9B4003-0010-2628-440C-F6C33E21E62E}"/>
              </a:ext>
            </a:extLst>
          </p:cNvPr>
          <p:cNvSpPr txBox="1"/>
          <p:nvPr/>
        </p:nvSpPr>
        <p:spPr>
          <a:xfrm>
            <a:off x="2691492" y="2671892"/>
            <a:ext cx="73669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DB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서버에서 관리자가  비밀번호나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아이디를 노출시킬 가능성이 있어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 암호화를 구현했습니다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 암호화 라이브러리가 따로 존재하지만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저희가 이번에 구현한 암호화 방식은 비트연산자를 사용해 간단히 암호화 하는 방식입니다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클라이언트에서 암호화 후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서버에 업로드하는 형식입니다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00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04DA278-E012-CE13-0DB2-EE57D1F8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2" y="415471"/>
            <a:ext cx="6807539" cy="6027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A603F-D4F0-1009-C245-160BD47DCDBC}"/>
              </a:ext>
            </a:extLst>
          </p:cNvPr>
          <p:cNvSpPr txBox="1"/>
          <p:nvPr/>
        </p:nvSpPr>
        <p:spPr>
          <a:xfrm>
            <a:off x="6947371" y="1567220"/>
            <a:ext cx="53575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암호화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코드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C1, C2, KEY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값을 사용해 비트연산을 하게 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Encrypt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들어가는 인자로는 순서대로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비밀번호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결과값이 들어갈 변수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비밀번호의 크기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입력 받습니다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5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영수증, 라인, 폰트이(가) 표시된 사진&#10;&#10;자동 생성된 설명">
            <a:extLst>
              <a:ext uri="{FF2B5EF4-FFF2-40B4-BE49-F238E27FC236}">
                <a16:creationId xmlns:a16="http://schemas.microsoft.com/office/drawing/2014/main" id="{96352FB4-F215-8137-19ED-FED3249C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9" y="285390"/>
            <a:ext cx="6728819" cy="1927723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8C582BF-58B7-BBDE-6E48-F4601DCC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29" y="2350577"/>
            <a:ext cx="5343245" cy="365397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CB29EC5-EF09-3683-7985-77B9ED645097}"/>
              </a:ext>
            </a:extLst>
          </p:cNvPr>
          <p:cNvGrpSpPr/>
          <p:nvPr/>
        </p:nvGrpSpPr>
        <p:grpSpPr>
          <a:xfrm>
            <a:off x="6131754" y="2603683"/>
            <a:ext cx="5791917" cy="3147760"/>
            <a:chOff x="5735840" y="2609720"/>
            <a:chExt cx="6324356" cy="3436085"/>
          </a:xfrm>
        </p:grpSpPr>
        <p:pic>
          <p:nvPicPr>
            <p:cNvPr id="8" name="그림 7" descr="텍스트, 스크린샷, 디스플레이, 소프트웨어이(가) 표시된 사진&#10;&#10;자동 생성된 설명">
              <a:extLst>
                <a:ext uri="{FF2B5EF4-FFF2-40B4-BE49-F238E27FC236}">
                  <a16:creationId xmlns:a16="http://schemas.microsoft.com/office/drawing/2014/main" id="{16E7251D-379E-6389-D74B-5F67B63B5B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61" r="7098" b="527"/>
            <a:stretch/>
          </p:blipFill>
          <p:spPr>
            <a:xfrm>
              <a:off x="5735840" y="2609720"/>
              <a:ext cx="6324356" cy="34360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23E161E-41D7-6E6A-D9CE-CE1562413FBA}"/>
                    </a:ext>
                  </a:extLst>
                </p14:cNvPr>
                <p14:cNvContentPartPr/>
                <p14:nvPr/>
              </p14:nvContentPartPr>
              <p14:xfrm>
                <a:off x="8793246" y="4430669"/>
                <a:ext cx="136080" cy="149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3E161E-41D7-6E6A-D9CE-CE1562413F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6728" y="4414196"/>
                  <a:ext cx="169510" cy="181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C44DAE3-F0F4-3D3C-912A-E29CEC6A4C4A}"/>
                    </a:ext>
                  </a:extLst>
                </p14:cNvPr>
                <p14:cNvContentPartPr/>
                <p14:nvPr/>
              </p14:nvContentPartPr>
              <p14:xfrm>
                <a:off x="9260886" y="4496189"/>
                <a:ext cx="212760" cy="1357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C44DAE3-F0F4-3D3C-912A-E29CEC6A4C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51054" y="4486748"/>
                  <a:ext cx="232030" cy="1549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2E4C11-2753-3133-6594-8BDA6D034B8E}"/>
              </a:ext>
            </a:extLst>
          </p:cNvPr>
          <p:cNvSpPr txBox="1"/>
          <p:nvPr/>
        </p:nvSpPr>
        <p:spPr>
          <a:xfrm>
            <a:off x="8040729" y="872658"/>
            <a:ext cx="4206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ighlight>
                  <a:srgbClr val="C0C0C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^</a:t>
            </a:r>
            <a:r>
              <a:rPr kumimoji="1" lang="ko-KR" altLang="en-US" dirty="0">
                <a:highlight>
                  <a:srgbClr val="C0C0C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연산자로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임의의 수와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계산후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kumimoji="1" lang="en-US" altLang="ko-KR" dirty="0">
                <a:highlight>
                  <a:srgbClr val="C0C0C0"/>
                </a:highlight>
                <a:latin typeface="NanumGothic" panose="020D0604000000000000" pitchFamily="34" charset="-127"/>
                <a:ea typeface="NanumGothic" panose="020D0604000000000000" pitchFamily="34" charset="-127"/>
              </a:rPr>
              <a:t>&gt;&gt;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연산자로 오른쪽으로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칸씩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이동시켜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수를 암호화 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71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4B8A7BF-4ABD-9FF8-AD31-B0460BDB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5" y="252000"/>
            <a:ext cx="4979623" cy="6353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08C73-2BC5-39A6-2E9E-F6D852B5DCB4}"/>
              </a:ext>
            </a:extLst>
          </p:cNvPr>
          <p:cNvSpPr txBox="1"/>
          <p:nvPr/>
        </p:nvSpPr>
        <p:spPr>
          <a:xfrm>
            <a:off x="5857461" y="1204529"/>
            <a:ext cx="567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비밀번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호 입력 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표시가 되게끔 구현했습니다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스페이스바를 무시하고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자리까지 입력할 수 있게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입력 제한 조건을 두었습니다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62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54FAE9A-EFF4-E5C7-E787-A0CF19C9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81643"/>
            <a:ext cx="3165435" cy="6694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559B1-2F3F-466B-552C-FB24FCA44DB9}"/>
              </a:ext>
            </a:extLst>
          </p:cNvPr>
          <p:cNvSpPr txBox="1"/>
          <p:nvPr/>
        </p:nvSpPr>
        <p:spPr>
          <a:xfrm>
            <a:off x="4748745" y="2136338"/>
            <a:ext cx="6250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kbhit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  <a:r>
              <a:rPr kumimoji="1" lang="ko-Kore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이라는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함수를 사용해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키보드의 입력 여부를  확인이 가능합니다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getch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()</a:t>
            </a: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어떤 키를 입력했는지 값을 가져옵니다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위 두 함수를 사용해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아스키 코드를 사용해 특정 키를 입력할 때 마다 조건을 걸어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입력시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바로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표시될 수 있게 구현했습니다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30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B08B-2949-EF6F-5214-4BF0F1759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9039"/>
            <a:ext cx="9144000" cy="919921"/>
          </a:xfrm>
        </p:spPr>
        <p:txBody>
          <a:bodyPr/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시현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9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177</Words>
  <Application>Microsoft Macintosh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</vt:lpstr>
      <vt:lpstr>Arial</vt:lpstr>
      <vt:lpstr>Calibri</vt:lpstr>
      <vt:lpstr>Calibri Light</vt:lpstr>
      <vt:lpstr>Office 테마</vt:lpstr>
      <vt:lpstr>Socket 통신  채팅 프로젝트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소켓을 활용한 채팅 프로그램 </dc:title>
  <dc:creator>이수정</dc:creator>
  <cp:lastModifiedBy>이수정</cp:lastModifiedBy>
  <cp:revision>2</cp:revision>
  <dcterms:created xsi:type="dcterms:W3CDTF">2023-05-10T08:34:06Z</dcterms:created>
  <dcterms:modified xsi:type="dcterms:W3CDTF">2023-05-10T11:21:22Z</dcterms:modified>
</cp:coreProperties>
</file>