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67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3"/>
    <p:restoredTop sz="84511"/>
  </p:normalViewPr>
  <p:slideViewPr>
    <p:cSldViewPr snapToGrid="0">
      <p:cViewPr varScale="1">
        <p:scale>
          <a:sx n="118" d="100"/>
          <a:sy n="118" d="100"/>
        </p:scale>
        <p:origin x="912" y="208"/>
      </p:cViewPr>
      <p:guideLst/>
    </p:cSldViewPr>
  </p:slideViewPr>
  <p:notesTextViewPr>
    <p:cViewPr>
      <p:scale>
        <a:sx n="140" d="100"/>
        <a:sy n="1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1T06:51:23.1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306 50 8027,'-19'-9'0,"3"3"0,6 4 0,2 1 0,0 0 0,-1-1 0,0 1 0,0 0 0,0 0 0,1 0 0,-1-1 0,1 0 0,0 0 0,2 1 0,0 0 0,1-1 0,1 2 0,-1-2 0,1 0 0,0 0 0,0 1 0,0-1 0,-2 1 0,1 0 0,0 0 0,-1 0 0,2 1 0,-3-2 0,0 2 0,1 0 0,0 0 0,2 0 0,-2 0 0,1 0 0,0 0 0,1 2 0,1-2 0,3 3 0,-3-2 0,1 0 0,-1-1 0,-2 0 0,1 1 0,-2 0 0,1 0 0,-2-1 0,2 0 0,0 2 0,2-2 0,0 3 0,1-1 0,1 1 0,1 1 0,0 0 0,0 0 0,0 1 0,1-2 0,0 2 0,1-1 0,-1 1 0,0-1 0,-1 1 0,0 2 0,0 0 0,0 1 0,0-1 0,0 2 0,0-1 0,0 0 0,0-2 0,0 2 0,0 0 0,0-1 0,0 0 0,0 0 0,0-1 0,0 1 0,0 1 0,0 1 0,0-1 0,0 0 0,0-2 0,0-1 0,0 1 0,0 0 0,0 1 0,0 0 0,0-1 0,0 1 0,0-1 0,0-1 0,0 2 0,0 0 0,0 1 0,0-1 0,0 1 0,0-1 0,0 2 0,-1-3 0,0 0 0,0-1 0,1 0 0,0 2 0,0-2 0,0 0 0,0-2 0,0 1 0,0-1 0,1-1 0,1 0 0,1-1 0,1-1 0,1 2 0,0-1 0,1-1 0,1 2 0,-2-2 0,3 0 0,0 0 0,-2 0 0,3 0 0,-4 0 0,1 0 0,0 0 0,0 0 0,0-2 0,-1 2 0,-1-1 0,1 0 0,1 0 0,-1 1 0,-1-2 0,0 2 0,2-1 0,0 0 0,-1 0 0,1 1 0,-1 0 0,2-2 0,-1 2 0,1-1 0,0 1 0,-1 0 0,1 0 0,-2 0 0,1 0 0,0 0 0,0 0 0,1 0 0,-1 0 0,1 0 0,-2 0 0,0 0 0,-2 0 0,1 0 0,-1 0 0,0 0 0,1 0 0,-1 0 0,0 0 0,1 0 0,-1 0 0,0 0 0,1-1 0,-1 0 0,0 1 0,1-3 0,-1 2 0,0 0 0,-1-1 0,1 2 0,-3-3 0,2 1 0,-2-1 0,0 0 0,0-2 0,0 1 0,0-2 0,0 2 0,0-2 0,0 0 0,0 2 0,0-4 0,0 2 0,0-2 0,1 2 0,0-2 0,1 0 0,0-1 0,0 2 0,1-2 0,-2 1 0,1 0 0,-1 2 0,1-1 0,-1 0 0,-1 2 0,2-2 0,-1 2 0,0-1 0,0 1 0,-1 0 0,0-1 0,2 0 0,-2 1 0,2 2 0,-1 0 0,-1-2 0,2 1 0,-2 0 0,0-1 0,0 1 0,0-2 0,0 2 0,0-2 0,0 1 0,0-1 0,0 2 0,0 0 0,0 1 0,0 0 0,0-1 0,0-2 0,0 7 0,0-2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1T06:51:23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24575,'0'5'0,"0"16"0,0 6 0,0-1 0,0-2 0,0-19 0,0 0 0,0-1 0,0 0 0,0-1 0,0 2 0,0-1 0,0-1 0,2 2 0,-2-1 0,1 1 0,-1-2 0,2 3 0,-2-2 0,1 1 0,1 0 0,-2-2 0,2 3 0,-1-2 0,0 1 0,-1 0 0,1-3 0,0 2 0,0-3 0,-1 2 0,0 2 0,0-1 0,0 2 0,1 0 0,-1-1 0,2 0 0,-2 0 0,0-2 0,0 2 0,0-3 0,0 1 0,0 0 0,0 1 0,0 0 0,0 0 0,0 0 0,0-1 0,0 1 0,0-1 0,0 1 0,0 1 0,1-1 0,1-1 0,1-2 0,29-1 0,14 0 0,19 5 0,16 0 0,-23 5 0,-9-5 0,-22-1 0,-20-4 0,-2 0 0,27-3 0,-4 2 0,13-3 0,-19 4 0,-15 0 0,-2 0 0,-1 0 0,-1 0 0,1 0 0,-4-3 0,-2-3 0,-4-11 0,2 6 0,1-8 0,3 15 0,0-7 0,0 7 0,-2-4 0,2 1 0,-1 3 0,1-5 0,-2 6 0,1-1 0,-1 1 0,0 1 0,1 0 0,0 0 0,1-1 0,-1-1 0,-1-1 0,0 1 0,1-17 0,0 13 0,0-12 0,0 16 0,1 1 0,0-4 0,0 3 0,0-3 0,-1 4 0,1-2 0,-4-2 0,4 1 0,-2-1 0,2 4 0,0 0 0,0 0 0,-1 0 0,0 0 0,0 0 0,1-1 0,0 0 0,0-2 0,0 1 0,0 1 0,0 1 0,0-4 0,1 2 0,0-4 0,0 4 0,-1 1 0,0 1 0,1 0 0,-1 0 0,2-1 0,-2 1 0,0-2 0,0 2 0,-5 2 0,-39 2 0,-13 2 0,-17-2 0,0 2 0,0-1 0,3-2 0,27 0 0,23 0 0,17 0 0,0 0 0,1 0 0,-3 0 0,3 0 0,0 2 0,0-2 0,3 1 0,-1-1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AB425-05AF-484F-9FA9-184A5B0639E1}" type="datetimeFigureOut">
              <a:rPr kumimoji="1" lang="ko-Kore-KR" altLang="en-US" smtClean="0"/>
              <a:t>2023. 5. 11.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C475C-1898-BE40-A83C-B81E1463D0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1448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C475C-1898-BE40-A83C-B81E1463D068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5875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C475C-1898-BE40-A83C-B81E1463D068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0272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C475C-1898-BE40-A83C-B81E1463D068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6830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98A0F-851E-176E-61AF-7F2101E05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C78694-E630-99C8-D56F-3823F2E0B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1B18E7-C262-6B88-BDCE-9BC05131A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49E7-A195-D649-BC6A-900B655F540B}" type="datetimeFigureOut">
              <a:rPr kumimoji="1" lang="ko-Kore-KR" altLang="en-US" smtClean="0"/>
              <a:t>2023. 5. 11.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DF8D2-97CE-7C95-4871-7BBE7B9B3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277EFB-A663-557B-BF3C-BD85D458B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F757-BFF7-584A-B3E6-9F96B57816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283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86D2C-4853-2272-EF62-3D9A7A203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77FF11-B28B-007B-1544-687FAB8ED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AA3624-6716-C238-89EB-B969F619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49E7-A195-D649-BC6A-900B655F540B}" type="datetimeFigureOut">
              <a:rPr kumimoji="1" lang="ko-Kore-KR" altLang="en-US" smtClean="0"/>
              <a:t>2023. 5. 11.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F96F7E-4090-F8F5-4361-8B430824C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4A7AD0-CE78-DFAE-1F70-32A17940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F757-BFF7-584A-B3E6-9F96B57816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45583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E835B7-B6B1-524B-1FB6-A5A9CA1F5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816D06-B949-0CAF-D8B7-526425942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F45B68-FD8F-C92F-E4D6-C8B0C3C6C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49E7-A195-D649-BC6A-900B655F540B}" type="datetimeFigureOut">
              <a:rPr kumimoji="1" lang="ko-Kore-KR" altLang="en-US" smtClean="0"/>
              <a:t>2023. 5. 11.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CBD0F-FA27-8721-135F-652DB8D6D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345601-DCD1-3DD0-1BE2-2A2D3303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F757-BFF7-584A-B3E6-9F96B57816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479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10803-F315-8490-825B-5936C92F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6076BC-6A53-C4B6-1122-B2BB5AE50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C0AB1F-4A95-EE8D-CE7A-B401CE1D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49E7-A195-D649-BC6A-900B655F540B}" type="datetimeFigureOut">
              <a:rPr kumimoji="1" lang="ko-Kore-KR" altLang="en-US" smtClean="0"/>
              <a:t>2023. 5. 11.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AE6E62-0EA7-A6EF-29BE-677BF9D1A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725D2-69BC-8FCC-01D9-DA49DB35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F757-BFF7-584A-B3E6-9F96B57816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120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FA597-4B52-3628-4570-94BC8D41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FECF18-9F4A-4F5B-BEF8-5E791C90E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7E9A6A-D657-4F7D-88F4-D0D5E2C17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49E7-A195-D649-BC6A-900B655F540B}" type="datetimeFigureOut">
              <a:rPr kumimoji="1" lang="ko-Kore-KR" altLang="en-US" smtClean="0"/>
              <a:t>2023. 5. 11.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23CE2D-CB90-3BD7-F2B1-2EC179A6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33EB5C-76C9-D08A-FD0B-26B04CFFC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F757-BFF7-584A-B3E6-9F96B57816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807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BF6EF-B096-678B-9E99-C65BA60B5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F47BE-12A3-3EB7-2D1C-E65D80CDC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67780F-180B-FE40-DE1A-54D642115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BEBA1F-4023-6A61-D3E0-2C494596C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49E7-A195-D649-BC6A-900B655F540B}" type="datetimeFigureOut">
              <a:rPr kumimoji="1" lang="ko-Kore-KR" altLang="en-US" smtClean="0"/>
              <a:t>2023. 5. 11.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EF6C37-0FA0-13D3-D134-9F310E16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45FF42-E6A3-F402-F69E-4087260C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F757-BFF7-584A-B3E6-9F96B57816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7758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A59F3-8CDE-CEB3-9F76-50125F9BE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53871F-1371-8A50-1B2B-5B7339EF4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D05846-D297-0E4D-29DB-570822443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C71173-BBA5-C9AD-0DA1-CD5F44AC0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247A48-D1B6-BC26-9742-D6A617A16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383A8B-1338-216F-24F4-11088BB28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49E7-A195-D649-BC6A-900B655F540B}" type="datetimeFigureOut">
              <a:rPr kumimoji="1" lang="ko-Kore-KR" altLang="en-US" smtClean="0"/>
              <a:t>2023. 5. 11.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582499-D886-1950-0878-0F8A2CDB1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F97EBE-75E3-53E1-7E00-488B6695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F757-BFF7-584A-B3E6-9F96B57816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974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D2AB1-3417-73B5-8237-130AC3A2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3FA825-AE3C-25E0-7C5F-C1BD0DE5A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49E7-A195-D649-BC6A-900B655F540B}" type="datetimeFigureOut">
              <a:rPr kumimoji="1" lang="ko-Kore-KR" altLang="en-US" smtClean="0"/>
              <a:t>2023. 5. 11.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FAFD13-B836-ADB6-78B8-386C3E71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7A6F92-1E13-5BD6-2F1B-6FB79BB5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F757-BFF7-584A-B3E6-9F96B57816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051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3E9F09-6352-8333-7E8E-F5B52AA50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49E7-A195-D649-BC6A-900B655F540B}" type="datetimeFigureOut">
              <a:rPr kumimoji="1" lang="ko-Kore-KR" altLang="en-US" smtClean="0"/>
              <a:t>2023. 5. 11.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007FFA-032B-E16E-E96A-6EB639B5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DF9832-17E7-C846-DF74-DCC77C4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F757-BFF7-584A-B3E6-9F96B57816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117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AFAC5-8B15-029F-3658-F689A8A90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1A7E4E-0768-3119-4F95-B0D4BBB60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D3F7CD-C8CA-18B5-3D2E-F40892809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F9F2D9-CDBA-A792-ADD7-85C486F39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49E7-A195-D649-BC6A-900B655F540B}" type="datetimeFigureOut">
              <a:rPr kumimoji="1" lang="ko-Kore-KR" altLang="en-US" smtClean="0"/>
              <a:t>2023. 5. 11.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E9E0AD-2F71-827E-0181-23A734D4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40EA53-DFFD-3D49-041F-373CCB97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F757-BFF7-584A-B3E6-9F96B57816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1438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C048B-6BF5-920C-4D77-C4F405441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E804B0-1CDD-3B41-14F1-3E13F5503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37A647-C324-6B21-252B-198C49A9A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1DA0C7-A3B2-36EC-FDA6-55B66CB67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49E7-A195-D649-BC6A-900B655F540B}" type="datetimeFigureOut">
              <a:rPr kumimoji="1" lang="ko-Kore-KR" altLang="en-US" smtClean="0"/>
              <a:t>2023. 5. 11.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BDD696-9ADC-0A8C-CEA5-1A337196D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9258D9-AC8D-5435-FF51-212154966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F757-BFF7-584A-B3E6-9F96B57816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457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9BD397-37E0-80C9-E2CA-BEE49426B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E8A976-4870-E4FA-6059-71A464971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65DE9-1BE9-2AE9-8ACE-158DB0F3C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449E7-A195-D649-BC6A-900B655F540B}" type="datetimeFigureOut">
              <a:rPr kumimoji="1" lang="ko-Kore-KR" altLang="en-US" smtClean="0"/>
              <a:t>2023. 5. 11.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DF02A-C46C-A158-D8B3-F6304212F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DFBD97-8A7F-882D-34CF-C2A51D95A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FF757-BFF7-584A-B3E6-9F96B57816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003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5B08B-2949-EF6F-5214-4BF0F1759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9078"/>
            <a:ext cx="9144000" cy="1839843"/>
          </a:xfrm>
        </p:spPr>
        <p:txBody>
          <a:bodyPr/>
          <a:lstStyle/>
          <a:p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Socket 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통신 </a:t>
            </a:r>
            <a:b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채팅 프로젝트 </a:t>
            </a:r>
            <a:endParaRPr kumimoji="1" lang="ko-Kore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128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0">
            <a:extLst>
              <a:ext uri="{FF2B5EF4-FFF2-40B4-BE49-F238E27FC236}">
                <a16:creationId xmlns:a16="http://schemas.microsoft.com/office/drawing/2014/main" id="{E2CC626A-22DF-420B-708E-C060A80958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60161E-5DD0-5BFE-D617-165A23744744}"/>
              </a:ext>
            </a:extLst>
          </p:cNvPr>
          <p:cNvSpPr txBox="1"/>
          <p:nvPr/>
        </p:nvSpPr>
        <p:spPr>
          <a:xfrm>
            <a:off x="8474529" y="14369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EC2EC5-E8B4-DD0C-AE92-9A5583F48411}"/>
              </a:ext>
            </a:extLst>
          </p:cNvPr>
          <p:cNvSpPr txBox="1"/>
          <p:nvPr/>
        </p:nvSpPr>
        <p:spPr>
          <a:xfrm>
            <a:off x="5976730" y="1810737"/>
            <a:ext cx="566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메인화면</a:t>
            </a:r>
            <a:endParaRPr kumimoji="1" lang="en-US" altLang="ko-Kore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아래의 코드를 추가해 </a:t>
            </a:r>
            <a:r>
              <a:rPr kumimoji="1"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채팅하는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콘솔 창을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미리 설정한 크기로 콘솔창이 뜨게 설정하고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이름을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＂Chatting”</a:t>
            </a:r>
            <a:r>
              <a:rPr kumimoji="1"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으로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보일 수 있게끔 설정했습니다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9B2C329-2B47-6F6E-357C-C9749603A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080" y="4313031"/>
            <a:ext cx="5905500" cy="330200"/>
          </a:xfrm>
          <a:prstGeom prst="rect">
            <a:avLst/>
          </a:prstGeom>
        </p:spPr>
      </p:pic>
      <p:pic>
        <p:nvPicPr>
          <p:cNvPr id="17" name="그림 16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12000D3B-13B9-C332-A32D-F121B1D8C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06" y="785191"/>
            <a:ext cx="4550095" cy="58241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292892-3378-D8CD-B8A1-D140A25B97DA}"/>
              </a:ext>
            </a:extLst>
          </p:cNvPr>
          <p:cNvSpPr txBox="1"/>
          <p:nvPr/>
        </p:nvSpPr>
        <p:spPr>
          <a:xfrm>
            <a:off x="607506" y="248688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메인화면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UI</a:t>
            </a:r>
            <a:r>
              <a:rPr kumimoji="1" lang="ko-KR" altLang="en-US" b="1" dirty="0"/>
              <a:t> 설정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92911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560161E-5DD0-5BFE-D617-165A23744744}"/>
              </a:ext>
            </a:extLst>
          </p:cNvPr>
          <p:cNvSpPr txBox="1"/>
          <p:nvPr/>
        </p:nvSpPr>
        <p:spPr>
          <a:xfrm>
            <a:off x="8474529" y="14369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292892-3378-D8CD-B8A1-D140A25B97DA}"/>
              </a:ext>
            </a:extLst>
          </p:cNvPr>
          <p:cNvSpPr txBox="1"/>
          <p:nvPr/>
        </p:nvSpPr>
        <p:spPr>
          <a:xfrm>
            <a:off x="607506" y="248688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비밀번호</a:t>
            </a:r>
            <a:r>
              <a:rPr kumimoji="1" lang="ko-KR" altLang="en-US" b="1" dirty="0"/>
              <a:t> 암호화</a:t>
            </a:r>
            <a:endParaRPr kumimoji="1" lang="ko-Kore-KR" altLang="en-US" b="1" dirty="0"/>
          </a:p>
        </p:txBody>
      </p:sp>
      <p:pic>
        <p:nvPicPr>
          <p:cNvPr id="3" name="그림 2" descr="텍스트, 폰트, 라인, 스크린샷이(가) 표시된 사진&#10;&#10;자동 생성된 설명">
            <a:extLst>
              <a:ext uri="{FF2B5EF4-FFF2-40B4-BE49-F238E27FC236}">
                <a16:creationId xmlns:a16="http://schemas.microsoft.com/office/drawing/2014/main" id="{1E89D3D2-EA5B-953B-9FBD-5685668F3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59" y="928513"/>
            <a:ext cx="10331752" cy="13445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5CF0F4-8860-AA62-78CD-16ADD1703697}"/>
              </a:ext>
            </a:extLst>
          </p:cNvPr>
          <p:cNvSpPr txBox="1"/>
          <p:nvPr/>
        </p:nvSpPr>
        <p:spPr>
          <a:xfrm>
            <a:off x="2691492" y="2671892"/>
            <a:ext cx="73669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DB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서버에서 관리자가  비밀번호나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아이디를 노출시킬 가능성이 있어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비밀번호 암호화를 구현했습니다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endParaRPr kumimoji="1" lang="en-US" altLang="ko-Kore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비밀번호 암호화 라이브러리가 따로 존재하지만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</a:p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저희가 이번에 구현한 암호화 방식은 비트연산자를 사용해 간단히 암호화 하는 방식입니다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en-US" altLang="ko-Kore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클라이언트에서 암호화 후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서버에 업로드하는 형식입니다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kumimoji="1" lang="en-US" altLang="ko-Kore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8006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292892-3378-D8CD-B8A1-D140A25B97DA}"/>
              </a:ext>
            </a:extLst>
          </p:cNvPr>
          <p:cNvSpPr txBox="1"/>
          <p:nvPr/>
        </p:nvSpPr>
        <p:spPr>
          <a:xfrm>
            <a:off x="607506" y="248688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암호화</a:t>
            </a:r>
            <a:r>
              <a:rPr kumimoji="1" lang="ko-KR" altLang="en-US" b="1" dirty="0"/>
              <a:t> 구현 방법</a:t>
            </a:r>
            <a:endParaRPr kumimoji="1" lang="ko-Kore-KR" altLang="en-US" b="1" dirty="0"/>
          </a:p>
        </p:txBody>
      </p:sp>
      <p:pic>
        <p:nvPicPr>
          <p:cNvPr id="5" name="그림 4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F5089815-945C-0087-71AA-1C951F32C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32" y="703705"/>
            <a:ext cx="6807539" cy="60270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BF261A-81D8-3F6D-F38B-1793BC2FBE9A}"/>
              </a:ext>
            </a:extLst>
          </p:cNvPr>
          <p:cNvSpPr txBox="1"/>
          <p:nvPr/>
        </p:nvSpPr>
        <p:spPr>
          <a:xfrm>
            <a:off x="6947371" y="1567220"/>
            <a:ext cx="53575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암호화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코드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ore-KR" dirty="0">
                <a:latin typeface="NanumGothic" panose="020D0604000000000000" pitchFamily="34" charset="-127"/>
                <a:ea typeface="NanumGothic" panose="020D0604000000000000" pitchFamily="34" charset="-127"/>
              </a:rPr>
              <a:t>C1, C2, KEY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값을 사용해 비트연산을 하게 됩니다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endParaRPr kumimoji="1" lang="en-US" altLang="ko-Kore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Encrypt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에 들어가는 인자로는 순서대로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비밀번호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결과값이 들어갈 변수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비밀번호의 크기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입력 받습니다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endParaRPr kumimoji="1" lang="ko-Kore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772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292892-3378-D8CD-B8A1-D140A25B97DA}"/>
              </a:ext>
            </a:extLst>
          </p:cNvPr>
          <p:cNvSpPr txBox="1"/>
          <p:nvPr/>
        </p:nvSpPr>
        <p:spPr>
          <a:xfrm>
            <a:off x="607506" y="248688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암호화</a:t>
            </a:r>
            <a:r>
              <a:rPr kumimoji="1" lang="ko-KR" altLang="en-US" b="1" dirty="0"/>
              <a:t> 구현 방법</a:t>
            </a:r>
            <a:endParaRPr kumimoji="1" lang="ko-Kore-KR" altLang="en-US" b="1" dirty="0"/>
          </a:p>
        </p:txBody>
      </p:sp>
      <p:pic>
        <p:nvPicPr>
          <p:cNvPr id="3" name="그림 2" descr="텍스트, 영수증, 라인, 폰트이(가) 표시된 사진&#10;&#10;자동 생성된 설명">
            <a:extLst>
              <a:ext uri="{FF2B5EF4-FFF2-40B4-BE49-F238E27FC236}">
                <a16:creationId xmlns:a16="http://schemas.microsoft.com/office/drawing/2014/main" id="{151C627C-6728-87C5-FF69-336C72BA5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99" y="890153"/>
            <a:ext cx="6728819" cy="1927723"/>
          </a:xfrm>
          <a:prstGeom prst="rect">
            <a:avLst/>
          </a:prstGeom>
        </p:spPr>
      </p:pic>
      <p:pic>
        <p:nvPicPr>
          <p:cNvPr id="4" name="그림 3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4FCEF647-02D3-84AF-2F80-80222C526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999" y="2955340"/>
            <a:ext cx="5343245" cy="3653972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F5E5AD9-D004-48FC-0209-05FF965168A8}"/>
              </a:ext>
            </a:extLst>
          </p:cNvPr>
          <p:cNvGrpSpPr/>
          <p:nvPr/>
        </p:nvGrpSpPr>
        <p:grpSpPr>
          <a:xfrm>
            <a:off x="6076424" y="3208446"/>
            <a:ext cx="5791917" cy="3147760"/>
            <a:chOff x="5735840" y="2609720"/>
            <a:chExt cx="6324356" cy="3436085"/>
          </a:xfrm>
        </p:grpSpPr>
        <p:pic>
          <p:nvPicPr>
            <p:cNvPr id="8" name="그림 7" descr="텍스트, 스크린샷, 디스플레이, 소프트웨어이(가) 표시된 사진&#10;&#10;자동 생성된 설명">
              <a:extLst>
                <a:ext uri="{FF2B5EF4-FFF2-40B4-BE49-F238E27FC236}">
                  <a16:creationId xmlns:a16="http://schemas.microsoft.com/office/drawing/2014/main" id="{13E7F17D-322C-0194-F34E-DCB94D974D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2461" r="7098" b="527"/>
            <a:stretch/>
          </p:blipFill>
          <p:spPr>
            <a:xfrm>
              <a:off x="5735840" y="2609720"/>
              <a:ext cx="6324356" cy="3436085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573E9B97-22A8-EE56-94D9-CED69659972B}"/>
                    </a:ext>
                  </a:extLst>
                </p14:cNvPr>
                <p14:cNvContentPartPr/>
                <p14:nvPr/>
              </p14:nvContentPartPr>
              <p14:xfrm>
                <a:off x="8793246" y="4430669"/>
                <a:ext cx="136080" cy="1490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223E161E-41D7-6E6A-D9CE-CE1562413FB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776728" y="4414196"/>
                  <a:ext cx="169510" cy="1819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972FFFC1-51E1-3138-CFD6-641DB08BB966}"/>
                    </a:ext>
                  </a:extLst>
                </p14:cNvPr>
                <p14:cNvContentPartPr/>
                <p14:nvPr/>
              </p14:nvContentPartPr>
              <p14:xfrm>
                <a:off x="9260886" y="4496189"/>
                <a:ext cx="212760" cy="13572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2C44DAE3-F0F4-3D3C-912A-E29CEC6A4C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251054" y="4486748"/>
                  <a:ext cx="232030" cy="15499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E008B8C-EA8C-BCF1-7249-2C4E25370767}"/>
              </a:ext>
            </a:extLst>
          </p:cNvPr>
          <p:cNvSpPr txBox="1"/>
          <p:nvPr/>
        </p:nvSpPr>
        <p:spPr>
          <a:xfrm>
            <a:off x="7985399" y="1477421"/>
            <a:ext cx="42066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highlight>
                  <a:srgbClr val="C0C0C0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^</a:t>
            </a:r>
            <a:r>
              <a:rPr kumimoji="1" lang="ko-KR" altLang="en-US" dirty="0">
                <a:highlight>
                  <a:srgbClr val="C0C0C0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ore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연산자로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임의의 수와 </a:t>
            </a:r>
            <a:r>
              <a:rPr kumimoji="1"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연산후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</a:p>
          <a:p>
            <a:r>
              <a:rPr kumimoji="1" lang="en-US" altLang="ko-KR" dirty="0">
                <a:highlight>
                  <a:srgbClr val="C0C0C0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&gt;&gt;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연산자로 오른쪽으로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8</a:t>
            </a:r>
            <a:r>
              <a:rPr kumimoji="1"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칸씩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이동시켜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수를 암호화 합니다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!</a:t>
            </a:r>
            <a:endParaRPr kumimoji="1" lang="ko-Kore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045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292892-3378-D8CD-B8A1-D140A25B97DA}"/>
              </a:ext>
            </a:extLst>
          </p:cNvPr>
          <p:cNvSpPr txBox="1"/>
          <p:nvPr/>
        </p:nvSpPr>
        <p:spPr>
          <a:xfrm>
            <a:off x="607506" y="248688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비밀번호</a:t>
            </a:r>
            <a:r>
              <a:rPr kumimoji="1" lang="ko-KR" altLang="en-US" b="1" dirty="0"/>
              <a:t> 입력 보안</a:t>
            </a:r>
            <a:endParaRPr kumimoji="1" lang="ko-Kore-KR" altLang="en-US" b="1" dirty="0"/>
          </a:p>
        </p:txBody>
      </p:sp>
      <p:pic>
        <p:nvPicPr>
          <p:cNvPr id="5" name="그림 4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7B0D7DF4-9E98-46C3-37F1-8E320FDF3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06" y="713967"/>
            <a:ext cx="4620176" cy="58953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03917B-991C-3875-D54E-4FB8296156EE}"/>
              </a:ext>
            </a:extLst>
          </p:cNvPr>
          <p:cNvSpPr txBox="1"/>
          <p:nvPr/>
        </p:nvSpPr>
        <p:spPr>
          <a:xfrm>
            <a:off x="5463251" y="1329547"/>
            <a:ext cx="5730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비밀번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호 입력 시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*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로 표시가 되게끔 구현했습니다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스페이스바를 무시하고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</a:p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최대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10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자리까지 입력할 수 있게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입력 제한 조건을 두었습니다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2755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292892-3378-D8CD-B8A1-D140A25B97DA}"/>
              </a:ext>
            </a:extLst>
          </p:cNvPr>
          <p:cNvSpPr txBox="1"/>
          <p:nvPr/>
        </p:nvSpPr>
        <p:spPr>
          <a:xfrm>
            <a:off x="607506" y="248688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비밀번호</a:t>
            </a:r>
            <a:r>
              <a:rPr kumimoji="1" lang="ko-KR" altLang="en-US" b="1" dirty="0"/>
              <a:t> 입력 보안 방법</a:t>
            </a:r>
            <a:endParaRPr kumimoji="1" lang="ko-Kore-KR" altLang="en-US" b="1" dirty="0"/>
          </a:p>
        </p:txBody>
      </p:sp>
      <p:pic>
        <p:nvPicPr>
          <p:cNvPr id="3" name="그림 2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8C10F23C-5CD2-48E5-D111-9943B11AE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06" y="774422"/>
            <a:ext cx="2671244" cy="56495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05AA2C-8E4B-5D54-EE84-1479527CF18E}"/>
              </a:ext>
            </a:extLst>
          </p:cNvPr>
          <p:cNvSpPr txBox="1"/>
          <p:nvPr/>
        </p:nvSpPr>
        <p:spPr>
          <a:xfrm>
            <a:off x="4438064" y="1380055"/>
            <a:ext cx="60266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kbhit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()</a:t>
            </a:r>
            <a:r>
              <a:rPr kumimoji="1" lang="ko-Kore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이라는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함수를 사용해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키보드의 입력 여부를  확인이 가능합니다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getch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()</a:t>
            </a:r>
          </a:p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어떤 키를 입력했는지 값을 가져옵니다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위 두 함수를 사용해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아스키 코드를 사용해 특정 키를 입력할 때 마다 조건을 걸어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입력시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바로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*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로 표시될 수 있게 구현했습니다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7061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5B08B-2949-EF6F-5214-4BF0F1759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9039"/>
            <a:ext cx="9144000" cy="919921"/>
          </a:xfrm>
        </p:spPr>
        <p:txBody>
          <a:bodyPr/>
          <a:lstStyle/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시연</a:t>
            </a:r>
            <a:endParaRPr kumimoji="1" lang="ko-Kore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4098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204</Words>
  <Application>Microsoft Macintosh PowerPoint</Application>
  <PresentationFormat>와이드스크린</PresentationFormat>
  <Paragraphs>46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NanumGothic</vt:lpstr>
      <vt:lpstr>Arial</vt:lpstr>
      <vt:lpstr>Calibri</vt:lpstr>
      <vt:lpstr>Calibri Light</vt:lpstr>
      <vt:lpstr>Office 테마</vt:lpstr>
      <vt:lpstr>Socket 통신  채팅 프로젝트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소켓을 활용한 채팅 프로그램 </dc:title>
  <dc:creator>이수정</dc:creator>
  <cp:lastModifiedBy>이수정</cp:lastModifiedBy>
  <cp:revision>5</cp:revision>
  <dcterms:created xsi:type="dcterms:W3CDTF">2023-05-10T08:34:06Z</dcterms:created>
  <dcterms:modified xsi:type="dcterms:W3CDTF">2023-05-11T07:05:12Z</dcterms:modified>
</cp:coreProperties>
</file>