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16"/>
  </p:notesMasterIdLst>
  <p:sldIdLst>
    <p:sldId id="498" r:id="rId3"/>
    <p:sldId id="499" r:id="rId4"/>
    <p:sldId id="500" r:id="rId5"/>
    <p:sldId id="501" r:id="rId6"/>
    <p:sldId id="502" r:id="rId7"/>
    <p:sldId id="503" r:id="rId8"/>
    <p:sldId id="508" r:id="rId9"/>
    <p:sldId id="509" r:id="rId10"/>
    <p:sldId id="511" r:id="rId11"/>
    <p:sldId id="512" r:id="rId12"/>
    <p:sldId id="513" r:id="rId13"/>
    <p:sldId id="514" r:id="rId14"/>
    <p:sldId id="3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7"/>
    <a:srgbClr val="595959"/>
    <a:srgbClr val="F7BB34"/>
    <a:srgbClr val="363636"/>
    <a:srgbClr val="FBDC97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E001-3967-476D-87BB-4B707E6F9D1D}" v="232" dt="2022-10-20T12:07:02.169"/>
    <p1510:client id="{1C63B02A-59AA-4A4E-A431-F6A4A3A9F953}" v="495" dt="2022-11-03T04:57:20.750"/>
    <p1510:client id="{1E80C29C-3433-4A90-8DAE-7430B2EB7470}" v="929" dt="2022-11-14T12:32:15.043"/>
    <p1510:client id="{1EE7E33C-72C9-4746-A68C-A7DA0443C461}" v="262" dt="2022-10-15T05:18:32.517"/>
    <p1510:client id="{20988A85-9845-4D08-9C8F-CBF22D976F42}" v="2" dt="2022-10-22T04:34:57.955"/>
    <p1510:client id="{245B96C8-23CA-4764-AA6A-A217F7DFEFEB}" v="2" dt="2022-10-20T08:52:13.347"/>
    <p1510:client id="{2EA7C105-79CF-4C7C-A6A7-36FA4454F61B}" v="1402" dt="2022-10-20T05:49:06.945"/>
    <p1510:client id="{2F254A3F-C75F-41F4-AA5B-A70DDD9D3984}" v="57" dt="2022-10-22T11:41:11.556"/>
    <p1510:client id="{3C1E4181-5F82-43AF-BCDD-F946A7F177D1}" v="252" dt="2022-10-12T10:42:48.516"/>
    <p1510:client id="{5694821A-7CF5-4B28-B0C1-7C319FBA366E}" v="171" dt="2022-10-13T09:35:03.376"/>
    <p1510:client id="{5B745A26-E820-4D28-AE22-C9C0FBDC0184}" v="5" dt="2022-11-01T09:44:22.492"/>
    <p1510:client id="{742DA972-ED4D-417C-8EE8-36B8554F0DCA}" v="1625" dt="2022-11-14T10:44:34.721"/>
    <p1510:client id="{7D1BBA32-D0BA-48E4-A7AE-920769BD3A3E}" v="158" dt="2022-11-14T06:59:44.401"/>
    <p1510:client id="{7E893229-C1B5-41B7-9483-9D00C56FA099}" v="384" dt="2022-10-21T05:55:23.881"/>
    <p1510:client id="{8C63CC1A-6E9C-4A7F-9531-D9559D8D0A3E}" v="323" dt="2022-10-21T07:29:35.277"/>
    <p1510:client id="{907A3461-368D-4EDC-BB52-67508D00B16B}" v="594" dt="2022-11-14T11:16:33.373"/>
    <p1510:client id="{9BE23107-6FCD-43BA-ACC8-CA520EAD9F74}" v="383" dt="2022-10-20T10:24:59.814"/>
    <p1510:client id="{B8991E3C-C490-4FB6-85BF-07A925A65D1D}" v="172" dt="2022-10-19T10:17:00.715"/>
    <p1510:client id="{C12FB58C-D4BF-438C-9D2E-0EE33A3C747F}" v="282" dt="2022-10-18T11:37:44.891"/>
    <p1510:client id="{DA23C224-0B4D-45C0-B3DE-A000076C7ED6}" v="246" dt="2022-10-21T05:00:14.430"/>
    <p1510:client id="{DDDB709D-B54D-4A68-82BF-76D8BF12D15B}" v="26" dt="2022-11-14T07:05:01.550"/>
    <p1510:client id="{DFE01951-EE6D-40C3-945D-E22A870CC2F9}" v="4" dt="2022-10-21T05:01:25.115"/>
    <p1510:client id="{E1B8932C-5ADC-42CB-AD68-0A21038B233F}" v="10" dt="2022-10-21T05:06:08.770"/>
    <p1510:client id="{E7870E1A-6F61-4677-B7BB-7C93AAD42131}" v="3" dt="2022-10-21T05:02:15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Baby" userId="66e9abc8268c97d2" providerId="Windows Live" clId="Web-{E7870E1A-6F61-4677-B7BB-7C93AAD42131}"/>
    <pc:docChg chg="modSld">
      <pc:chgData name="Ashwin Baby" userId="66e9abc8268c97d2" providerId="Windows Live" clId="Web-{E7870E1A-6F61-4677-B7BB-7C93AAD42131}" dt="2022-10-21T05:02:15.512" v="2"/>
      <pc:docMkLst>
        <pc:docMk/>
      </pc:docMkLst>
      <pc:sldChg chg="delSp modSp">
        <pc:chgData name="Ashwin Baby" userId="66e9abc8268c97d2" providerId="Windows Live" clId="Web-{E7870E1A-6F61-4677-B7BB-7C93AAD42131}" dt="2022-10-21T05:02:15.512" v="2"/>
        <pc:sldMkLst>
          <pc:docMk/>
          <pc:sldMk cId="1904783247" sldId="432"/>
        </pc:sldMkLst>
        <pc:spChg chg="del">
          <ac:chgData name="Ashwin Baby" userId="66e9abc8268c97d2" providerId="Windows Live" clId="Web-{E7870E1A-6F61-4677-B7BB-7C93AAD42131}" dt="2022-10-21T05:02:03.824" v="0"/>
          <ac:spMkLst>
            <pc:docMk/>
            <pc:sldMk cId="1904783247" sldId="432"/>
            <ac:spMk id="10" creationId="{13A1AFF2-C068-A564-3AC3-285B52297301}"/>
          </ac:spMkLst>
        </pc:spChg>
        <pc:cxnChg chg="del mod">
          <ac:chgData name="Ashwin Baby" userId="66e9abc8268c97d2" providerId="Windows Live" clId="Web-{E7870E1A-6F61-4677-B7BB-7C93AAD42131}" dt="2022-10-21T05:02:09.981" v="1"/>
          <ac:cxnSpMkLst>
            <pc:docMk/>
            <pc:sldMk cId="1904783247" sldId="432"/>
            <ac:cxnSpMk id="17" creationId="{CB3ADFF7-5E3B-A832-EEEA-191C1FB300F1}"/>
          </ac:cxnSpMkLst>
        </pc:cxnChg>
        <pc:cxnChg chg="del mod">
          <ac:chgData name="Ashwin Baby" userId="66e9abc8268c97d2" providerId="Windows Live" clId="Web-{E7870E1A-6F61-4677-B7BB-7C93AAD42131}" dt="2022-10-21T05:02:15.512" v="2"/>
          <ac:cxnSpMkLst>
            <pc:docMk/>
            <pc:sldMk cId="1904783247" sldId="432"/>
            <ac:cxnSpMk id="18" creationId="{ACB2BB7B-EBB2-7125-5261-7BEEEB370FC6}"/>
          </ac:cxnSpMkLst>
        </pc:cxnChg>
      </pc:sldChg>
    </pc:docChg>
  </pc:docChgLst>
  <pc:docChgLst>
    <pc:chgData name="Ashwin Baby" userId="66e9abc8268c97d2" providerId="Windows Live" clId="Web-{907A3461-368D-4EDC-BB52-67508D00B16B}"/>
    <pc:docChg chg="addSld modSld">
      <pc:chgData name="Ashwin Baby" userId="66e9abc8268c97d2" providerId="Windows Live" clId="Web-{907A3461-368D-4EDC-BB52-67508D00B16B}" dt="2022-11-14T11:16:33.201" v="321" actId="20577"/>
      <pc:docMkLst>
        <pc:docMk/>
      </pc:docMkLst>
      <pc:sldChg chg="modSp">
        <pc:chgData name="Ashwin Baby" userId="66e9abc8268c97d2" providerId="Windows Live" clId="Web-{907A3461-368D-4EDC-BB52-67508D00B16B}" dt="2022-11-14T10:54:14.191" v="15" actId="20577"/>
        <pc:sldMkLst>
          <pc:docMk/>
          <pc:sldMk cId="913605599" sldId="410"/>
        </pc:sldMkLst>
        <pc:spChg chg="mod">
          <ac:chgData name="Ashwin Baby" userId="66e9abc8268c97d2" providerId="Windows Live" clId="Web-{907A3461-368D-4EDC-BB52-67508D00B16B}" dt="2022-11-14T10:52:34.408" v="4" actId="20577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907A3461-368D-4EDC-BB52-67508D00B16B}" dt="2022-11-14T10:54:14.191" v="15" actId="20577"/>
          <ac:spMkLst>
            <pc:docMk/>
            <pc:sldMk cId="913605599" sldId="410"/>
            <ac:spMk id="31" creationId="{745A76EF-0610-920B-5C61-B103BCCAE51E}"/>
          </ac:spMkLst>
        </pc:spChg>
      </pc:sldChg>
      <pc:sldChg chg="modSp">
        <pc:chgData name="Ashwin Baby" userId="66e9abc8268c97d2" providerId="Windows Live" clId="Web-{907A3461-368D-4EDC-BB52-67508D00B16B}" dt="2022-11-14T11:01:04.746" v="142" actId="20577"/>
        <pc:sldMkLst>
          <pc:docMk/>
          <pc:sldMk cId="2228628005" sldId="428"/>
        </pc:sldMkLst>
        <pc:spChg chg="mod">
          <ac:chgData name="Ashwin Baby" userId="66e9abc8268c97d2" providerId="Windows Live" clId="Web-{907A3461-368D-4EDC-BB52-67508D00B16B}" dt="2022-11-14T11:01:04.746" v="142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907A3461-368D-4EDC-BB52-67508D00B16B}" dt="2022-11-14T11:02:51.607" v="191" actId="20577"/>
        <pc:sldMkLst>
          <pc:docMk/>
          <pc:sldMk cId="2614991051" sldId="429"/>
        </pc:sldMkLst>
        <pc:spChg chg="mod">
          <ac:chgData name="Ashwin Baby" userId="66e9abc8268c97d2" providerId="Windows Live" clId="Web-{907A3461-368D-4EDC-BB52-67508D00B16B}" dt="2022-11-14T11:02:51.607" v="191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53.219" v="246" actId="1076"/>
        <pc:sldMkLst>
          <pc:docMk/>
          <pc:sldMk cId="3695799307" sldId="430"/>
        </pc:sldMkLst>
        <pc:spChg chg="mod">
          <ac:chgData name="Ashwin Baby" userId="66e9abc8268c97d2" providerId="Windows Live" clId="Web-{907A3461-368D-4EDC-BB52-67508D00B16B}" dt="2022-11-14T11:04:48.906" v="245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907A3461-368D-4EDC-BB52-67508D00B16B}" dt="2022-11-14T11:04:53.219" v="246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907A3461-368D-4EDC-BB52-67508D00B16B}" dt="2022-11-14T11:04:26.625" v="230" actId="20577"/>
        <pc:sldMkLst>
          <pc:docMk/>
          <pc:sldMk cId="2076894539" sldId="431"/>
        </pc:sldMkLst>
        <pc:spChg chg="mod">
          <ac:chgData name="Ashwin Baby" userId="66e9abc8268c97d2" providerId="Windows Live" clId="Web-{907A3461-368D-4EDC-BB52-67508D00B16B}" dt="2022-11-14T11:04:26.625" v="23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907A3461-368D-4EDC-BB52-67508D00B16B}" dt="2022-11-14T11:04:01.484" v="207" actId="20577"/>
        <pc:sldMkLst>
          <pc:docMk/>
          <pc:sldMk cId="3725212264" sldId="439"/>
        </pc:sldMkLst>
        <pc:spChg chg="mod">
          <ac:chgData name="Ashwin Baby" userId="66e9abc8268c97d2" providerId="Windows Live" clId="Web-{907A3461-368D-4EDC-BB52-67508D00B16B}" dt="2022-11-14T11:04:01.484" v="207" actId="20577"/>
          <ac:spMkLst>
            <pc:docMk/>
            <pc:sldMk cId="3725212264" sldId="439"/>
            <ac:spMk id="6" creationId="{67E77D00-FA03-7FE7-384F-6863C88EEC3A}"/>
          </ac:spMkLst>
        </pc:spChg>
      </pc:sldChg>
      <pc:sldChg chg="addSp delSp modSp add replId">
        <pc:chgData name="Ashwin Baby" userId="66e9abc8268c97d2" providerId="Windows Live" clId="Web-{907A3461-368D-4EDC-BB52-67508D00B16B}" dt="2022-11-14T11:09:26.224" v="282" actId="1076"/>
        <pc:sldMkLst>
          <pc:docMk/>
          <pc:sldMk cId="4118889516" sldId="449"/>
        </pc:sldMkLst>
        <pc:spChg chg="del">
          <ac:chgData name="Ashwin Baby" userId="66e9abc8268c97d2" providerId="Windows Live" clId="Web-{907A3461-368D-4EDC-BB52-67508D00B16B}" dt="2022-11-14T11:08:30.036" v="248"/>
          <ac:spMkLst>
            <pc:docMk/>
            <pc:sldMk cId="4118889516" sldId="449"/>
            <ac:spMk id="5" creationId="{89318E77-C472-4256-BCD0-DFA73F7D1292}"/>
          </ac:spMkLst>
        </pc:spChg>
        <pc:spChg chg="mod">
          <ac:chgData name="Ashwin Baby" userId="66e9abc8268c97d2" providerId="Windows Live" clId="Web-{907A3461-368D-4EDC-BB52-67508D00B16B}" dt="2022-11-14T11:08:47.989" v="273" actId="20577"/>
          <ac:spMkLst>
            <pc:docMk/>
            <pc:sldMk cId="4118889516" sldId="449"/>
            <ac:spMk id="6" creationId="{67E77D00-FA03-7FE7-384F-6863C88EEC3A}"/>
          </ac:spMkLst>
        </pc:spChg>
        <pc:picChg chg="del">
          <ac:chgData name="Ashwin Baby" userId="66e9abc8268c97d2" providerId="Windows Live" clId="Web-{907A3461-368D-4EDC-BB52-67508D00B16B}" dt="2022-11-14T11:08:33.692" v="249"/>
          <ac:picMkLst>
            <pc:docMk/>
            <pc:sldMk cId="4118889516" sldId="449"/>
            <ac:picMk id="3" creationId="{99FC44B6-C8E0-DCFF-CD55-2DC15DD0A168}"/>
          </ac:picMkLst>
        </pc:picChg>
        <pc:picChg chg="add mod">
          <ac:chgData name="Ashwin Baby" userId="66e9abc8268c97d2" providerId="Windows Live" clId="Web-{907A3461-368D-4EDC-BB52-67508D00B16B}" dt="2022-11-14T11:09:26.224" v="282" actId="1076"/>
          <ac:picMkLst>
            <pc:docMk/>
            <pc:sldMk cId="4118889516" sldId="449"/>
            <ac:picMk id="7" creationId="{82A48298-4018-D15E-FEA4-E059196F5B23}"/>
          </ac:picMkLst>
        </pc:picChg>
      </pc:sldChg>
      <pc:sldChg chg="addSp delSp modSp add replId">
        <pc:chgData name="Ashwin Baby" userId="66e9abc8268c97d2" providerId="Windows Live" clId="Web-{907A3461-368D-4EDC-BB52-67508D00B16B}" dt="2022-11-14T11:14:13.136" v="300" actId="1076"/>
        <pc:sldMkLst>
          <pc:docMk/>
          <pc:sldMk cId="2191451645" sldId="450"/>
        </pc:sldMkLst>
        <pc:spChg chg="add mod">
          <ac:chgData name="Ashwin Baby" userId="66e9abc8268c97d2" providerId="Windows Live" clId="Web-{907A3461-368D-4EDC-BB52-67508D00B16B}" dt="2022-11-14T11:14:13.136" v="300" actId="1076"/>
          <ac:spMkLst>
            <pc:docMk/>
            <pc:sldMk cId="2191451645" sldId="450"/>
            <ac:spMk id="5" creationId="{73019714-64E2-5149-AEC4-5069C2AFDAEF}"/>
          </ac:spMkLst>
        </pc:spChg>
        <pc:picChg chg="del">
          <ac:chgData name="Ashwin Baby" userId="66e9abc8268c97d2" providerId="Windows Live" clId="Web-{907A3461-368D-4EDC-BB52-67508D00B16B}" dt="2022-11-14T11:13:26.401" v="284"/>
          <ac:picMkLst>
            <pc:docMk/>
            <pc:sldMk cId="2191451645" sldId="450"/>
            <ac:picMk id="3" creationId="{3FD5A055-80A3-9E29-997B-7FDDCBD77D9F}"/>
          </ac:picMkLst>
        </pc:picChg>
        <pc:picChg chg="add mod">
          <ac:chgData name="Ashwin Baby" userId="66e9abc8268c97d2" providerId="Windows Live" clId="Web-{907A3461-368D-4EDC-BB52-67508D00B16B}" dt="2022-11-14T11:14:09.011" v="299" actId="1076"/>
          <ac:picMkLst>
            <pc:docMk/>
            <pc:sldMk cId="2191451645" sldId="450"/>
            <ac:picMk id="4" creationId="{B92BA5DB-EDF5-D23C-B247-F67A28755351}"/>
          </ac:picMkLst>
        </pc:picChg>
      </pc:sldChg>
      <pc:sldChg chg="delSp modSp add replId">
        <pc:chgData name="Ashwin Baby" userId="66e9abc8268c97d2" providerId="Windows Live" clId="Web-{907A3461-368D-4EDC-BB52-67508D00B16B}" dt="2022-11-14T11:16:33.201" v="321" actId="20577"/>
        <pc:sldMkLst>
          <pc:docMk/>
          <pc:sldMk cId="2938817327" sldId="451"/>
        </pc:sldMkLst>
        <pc:spChg chg="mod">
          <ac:chgData name="Ashwin Baby" userId="66e9abc8268c97d2" providerId="Windows Live" clId="Web-{907A3461-368D-4EDC-BB52-67508D00B16B}" dt="2022-11-14T11:16:14.482" v="310" actId="20577"/>
          <ac:spMkLst>
            <pc:docMk/>
            <pc:sldMk cId="2938817327" sldId="451"/>
            <ac:spMk id="3" creationId="{4D0D112B-82A6-9937-EC1B-2CD5410DEB90}"/>
          </ac:spMkLst>
        </pc:spChg>
        <pc:spChg chg="mod">
          <ac:chgData name="Ashwin Baby" userId="66e9abc8268c97d2" providerId="Windows Live" clId="Web-{907A3461-368D-4EDC-BB52-67508D00B16B}" dt="2022-11-14T11:16:33.201" v="321" actId="20577"/>
          <ac:spMkLst>
            <pc:docMk/>
            <pc:sldMk cId="2938817327" sldId="451"/>
            <ac:spMk id="4" creationId="{7F644958-95B3-0046-1D36-F6BD428F5299}"/>
          </ac:spMkLst>
        </pc:spChg>
        <pc:picChg chg="del">
          <ac:chgData name="Ashwin Baby" userId="66e9abc8268c97d2" providerId="Windows Live" clId="Web-{907A3461-368D-4EDC-BB52-67508D00B16B}" dt="2022-11-14T11:16:18.654" v="311"/>
          <ac:picMkLst>
            <pc:docMk/>
            <pc:sldMk cId="2938817327" sldId="451"/>
            <ac:picMk id="7" creationId="{C5231468-7BBC-6DC1-961F-823628ABA90A}"/>
          </ac:picMkLst>
        </pc:picChg>
      </pc:sldChg>
    </pc:docChg>
  </pc:docChgLst>
  <pc:docChgLst>
    <pc:chgData name="Ashwin Baby" userId="66e9abc8268c97d2" providerId="Windows Live" clId="Web-{1E80C29C-3433-4A90-8DAE-7430B2EB7470}"/>
    <pc:docChg chg="addSld modSld">
      <pc:chgData name="Ashwin Baby" userId="66e9abc8268c97d2" providerId="Windows Live" clId="Web-{1E80C29C-3433-4A90-8DAE-7430B2EB7470}" dt="2022-11-14T12:32:15.043" v="523" actId="20577"/>
      <pc:docMkLst>
        <pc:docMk/>
      </pc:docMkLst>
      <pc:sldChg chg="addSp delSp modSp">
        <pc:chgData name="Ashwin Baby" userId="66e9abc8268c97d2" providerId="Windows Live" clId="Web-{1E80C29C-3433-4A90-8DAE-7430B2EB7470}" dt="2022-11-14T12:16:33.886" v="323" actId="20577"/>
        <pc:sldMkLst>
          <pc:docMk/>
          <pc:sldMk cId="2471467273" sldId="427"/>
        </pc:sldMkLst>
        <pc:spChg chg="del">
          <ac:chgData name="Ashwin Baby" userId="66e9abc8268c97d2" providerId="Windows Live" clId="Web-{1E80C29C-3433-4A90-8DAE-7430B2EB7470}" dt="2022-11-14T11:58:54.148" v="3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E80C29C-3433-4A90-8DAE-7430B2EB7470}" dt="2022-11-14T12:16:33.886" v="323" actId="20577"/>
          <ac:spMkLst>
            <pc:docMk/>
            <pc:sldMk cId="2471467273" sldId="427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1:59:47.650" v="16" actId="1076"/>
          <ac:spMkLst>
            <pc:docMk/>
            <pc:sldMk cId="2471467273" sldId="427"/>
            <ac:spMk id="4" creationId="{C65E504E-10EF-530E-4B88-EBDF5D8D593E}"/>
          </ac:spMkLst>
        </pc:spChg>
      </pc:sldChg>
      <pc:sldChg chg="modSp add replId">
        <pc:chgData name="Ashwin Baby" userId="66e9abc8268c97d2" providerId="Windows Live" clId="Web-{1E80C29C-3433-4A90-8DAE-7430B2EB7470}" dt="2022-11-14T12:18:18.015" v="359" actId="20577"/>
        <pc:sldMkLst>
          <pc:docMk/>
          <pc:sldMk cId="2791230424" sldId="452"/>
        </pc:sldMkLst>
        <pc:spChg chg="mod">
          <ac:chgData name="Ashwin Baby" userId="66e9abc8268c97d2" providerId="Windows Live" clId="Web-{1E80C29C-3433-4A90-8DAE-7430B2EB7470}" dt="2022-11-14T12:18:18.015" v="359" actId="20577"/>
          <ac:spMkLst>
            <pc:docMk/>
            <pc:sldMk cId="2791230424" sldId="452"/>
            <ac:spMk id="3" creationId="{9EFA9F79-17D8-FEF4-2209-19B8D29D233F}"/>
          </ac:spMkLst>
        </pc:spChg>
        <pc:spChg chg="mod">
          <ac:chgData name="Ashwin Baby" userId="66e9abc8268c97d2" providerId="Windows Live" clId="Web-{1E80C29C-3433-4A90-8DAE-7430B2EB7470}" dt="2022-11-14T12:01:56.951" v="31" actId="20577"/>
          <ac:spMkLst>
            <pc:docMk/>
            <pc:sldMk cId="2791230424" sldId="452"/>
            <ac:spMk id="4" creationId="{C65E504E-10EF-530E-4B88-EBDF5D8D593E}"/>
          </ac:spMkLst>
        </pc:spChg>
      </pc:sldChg>
      <pc:sldChg chg="delSp modSp add replId">
        <pc:chgData name="Ashwin Baby" userId="66e9abc8268c97d2" providerId="Windows Live" clId="Web-{1E80C29C-3433-4A90-8DAE-7430B2EB7470}" dt="2022-11-14T12:26:59.814" v="472" actId="20577"/>
        <pc:sldMkLst>
          <pc:docMk/>
          <pc:sldMk cId="718418699" sldId="453"/>
        </pc:sldMkLst>
        <pc:spChg chg="mod">
          <ac:chgData name="Ashwin Baby" userId="66e9abc8268c97d2" providerId="Windows Live" clId="Web-{1E80C29C-3433-4A90-8DAE-7430B2EB7470}" dt="2022-11-14T12:18:34.203" v="363" actId="20577"/>
          <ac:spMkLst>
            <pc:docMk/>
            <pc:sldMk cId="718418699" sldId="453"/>
            <ac:spMk id="2" creationId="{F16EDD66-D612-4EAD-AD45-E35B9191CA77}"/>
          </ac:spMkLst>
        </pc:spChg>
        <pc:spChg chg="mod">
          <ac:chgData name="Ashwin Baby" userId="66e9abc8268c97d2" providerId="Windows Live" clId="Web-{1E80C29C-3433-4A90-8DAE-7430B2EB7470}" dt="2022-11-14T12:26:59.814" v="472" actId="20577"/>
          <ac:spMkLst>
            <pc:docMk/>
            <pc:sldMk cId="718418699" sldId="453"/>
            <ac:spMk id="5" creationId="{73019714-64E2-5149-AEC4-5069C2AFDAEF}"/>
          </ac:spMkLst>
        </pc:spChg>
        <pc:picChg chg="del">
          <ac:chgData name="Ashwin Baby" userId="66e9abc8268c97d2" providerId="Windows Live" clId="Web-{1E80C29C-3433-4A90-8DAE-7430B2EB7470}" dt="2022-11-14T12:18:28.172" v="361"/>
          <ac:picMkLst>
            <pc:docMk/>
            <pc:sldMk cId="718418699" sldId="453"/>
            <ac:picMk id="4" creationId="{B92BA5DB-EDF5-D23C-B247-F67A28755351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0:03.289" v="493" actId="20577"/>
        <pc:sldMkLst>
          <pc:docMk/>
          <pc:sldMk cId="741599061" sldId="454"/>
        </pc:sldMkLst>
        <pc:spChg chg="mod">
          <ac:chgData name="Ashwin Baby" userId="66e9abc8268c97d2" providerId="Windows Live" clId="Web-{1E80C29C-3433-4A90-8DAE-7430B2EB7470}" dt="2022-11-14T12:30:03.289" v="493" actId="20577"/>
          <ac:spMkLst>
            <pc:docMk/>
            <pc:sldMk cId="741599061" sldId="454"/>
            <ac:spMk id="2" creationId="{F16EDD66-D612-4EAD-AD45-E35B9191CA77}"/>
          </ac:spMkLst>
        </pc:spChg>
        <pc:spChg chg="add del">
          <ac:chgData name="Ashwin Baby" userId="66e9abc8268c97d2" providerId="Windows Live" clId="Web-{1E80C29C-3433-4A90-8DAE-7430B2EB7470}" dt="2022-11-14T12:28:08.160" v="475"/>
          <ac:spMkLst>
            <pc:docMk/>
            <pc:sldMk cId="741599061" sldId="454"/>
            <ac:spMk id="3" creationId="{ACBF443C-7A28-5C7F-572C-5FF2AFEA235F}"/>
          </ac:spMkLst>
        </pc:spChg>
        <pc:picChg chg="del">
          <ac:chgData name="Ashwin Baby" userId="66e9abc8268c97d2" providerId="Windows Live" clId="Web-{1E80C29C-3433-4A90-8DAE-7430B2EB7470}" dt="2022-11-14T12:28:08.988" v="476"/>
          <ac:picMkLst>
            <pc:docMk/>
            <pc:sldMk cId="741599061" sldId="454"/>
            <ac:picMk id="4" creationId="{9B969CE7-D851-3EF7-8E2A-9D9ACB0CA4C3}"/>
          </ac:picMkLst>
        </pc:picChg>
        <pc:picChg chg="add mod">
          <ac:chgData name="Ashwin Baby" userId="66e9abc8268c97d2" providerId="Windows Live" clId="Web-{1E80C29C-3433-4A90-8DAE-7430B2EB7470}" dt="2022-11-14T12:29:51.413" v="482" actId="1076"/>
          <ac:picMkLst>
            <pc:docMk/>
            <pc:sldMk cId="741599061" sldId="454"/>
            <ac:picMk id="5" creationId="{466EEE24-993E-2FF8-B81D-8687ED39FEF3}"/>
          </ac:picMkLst>
        </pc:picChg>
      </pc:sldChg>
      <pc:sldChg chg="addSp delSp modSp add replId">
        <pc:chgData name="Ashwin Baby" userId="66e9abc8268c97d2" providerId="Windows Live" clId="Web-{1E80C29C-3433-4A90-8DAE-7430B2EB7470}" dt="2022-11-14T12:32:15.043" v="523" actId="20577"/>
        <pc:sldMkLst>
          <pc:docMk/>
          <pc:sldMk cId="352044164" sldId="455"/>
        </pc:sldMkLst>
        <pc:spChg chg="mod">
          <ac:chgData name="Ashwin Baby" userId="66e9abc8268c97d2" providerId="Windows Live" clId="Web-{1E80C29C-3433-4A90-8DAE-7430B2EB7470}" dt="2022-11-14T12:30:28.868" v="504" actId="20577"/>
          <ac:spMkLst>
            <pc:docMk/>
            <pc:sldMk cId="352044164" sldId="455"/>
            <ac:spMk id="2" creationId="{F16EDD66-D612-4EAD-AD45-E35B9191CA77}"/>
          </ac:spMkLst>
        </pc:spChg>
        <pc:spChg chg="add mod">
          <ac:chgData name="Ashwin Baby" userId="66e9abc8268c97d2" providerId="Windows Live" clId="Web-{1E80C29C-3433-4A90-8DAE-7430B2EB7470}" dt="2022-11-14T12:32:15.043" v="523" actId="20577"/>
          <ac:spMkLst>
            <pc:docMk/>
            <pc:sldMk cId="352044164" sldId="455"/>
            <ac:spMk id="3" creationId="{BC27CDBE-63EE-E9D3-38F5-CBDBF29C9A77}"/>
          </ac:spMkLst>
        </pc:spChg>
        <pc:picChg chg="del">
          <ac:chgData name="Ashwin Baby" userId="66e9abc8268c97d2" providerId="Windows Live" clId="Web-{1E80C29C-3433-4A90-8DAE-7430B2EB7470}" dt="2022-11-14T12:30:19.820" v="495"/>
          <ac:picMkLst>
            <pc:docMk/>
            <pc:sldMk cId="352044164" sldId="455"/>
            <ac:picMk id="5" creationId="{466EEE24-993E-2FF8-B81D-8687ED39FEF3}"/>
          </ac:picMkLst>
        </pc:picChg>
      </pc:sldChg>
    </pc:docChg>
  </pc:docChgLst>
  <pc:docChgLst>
    <pc:chgData name="Ashwin Baby" userId="66e9abc8268c97d2" providerId="Windows Live" clId="Web-{7E893229-C1B5-41B7-9483-9D00C56FA099}"/>
    <pc:docChg chg="addSld modSld sldOrd">
      <pc:chgData name="Ashwin Baby" userId="66e9abc8268c97d2" providerId="Windows Live" clId="Web-{7E893229-C1B5-41B7-9483-9D00C56FA099}" dt="2022-10-21T05:55:23.881" v="270" actId="1076"/>
      <pc:docMkLst>
        <pc:docMk/>
      </pc:docMkLst>
      <pc:sldChg chg="ord">
        <pc:chgData name="Ashwin Baby" userId="66e9abc8268c97d2" providerId="Windows Live" clId="Web-{7E893229-C1B5-41B7-9483-9D00C56FA099}" dt="2022-10-21T05:44:48.324" v="147"/>
        <pc:sldMkLst>
          <pc:docMk/>
          <pc:sldMk cId="3999406418" sldId="381"/>
        </pc:sldMkLst>
      </pc:sldChg>
      <pc:sldChg chg="addSp delSp modSp ord">
        <pc:chgData name="Ashwin Baby" userId="66e9abc8268c97d2" providerId="Windows Live" clId="Web-{7E893229-C1B5-41B7-9483-9D00C56FA099}" dt="2022-10-21T05:28:18.502" v="92" actId="1076"/>
        <pc:sldMkLst>
          <pc:docMk/>
          <pc:sldMk cId="2093840192" sldId="382"/>
        </pc:sldMkLst>
        <pc:spChg chg="mod">
          <ac:chgData name="Ashwin Baby" userId="66e9abc8268c97d2" providerId="Windows Live" clId="Web-{7E893229-C1B5-41B7-9483-9D00C56FA099}" dt="2022-10-21T05:28:04.142" v="90" actId="1076"/>
          <ac:spMkLst>
            <pc:docMk/>
            <pc:sldMk cId="2093840192" sldId="382"/>
            <ac:spMk id="2" creationId="{F16EDD66-D612-4EAD-AD45-E35B9191CA77}"/>
          </ac:spMkLst>
        </pc:spChg>
        <pc:spChg chg="add del">
          <ac:chgData name="Ashwin Baby" userId="66e9abc8268c97d2" providerId="Windows Live" clId="Web-{7E893229-C1B5-41B7-9483-9D00C56FA099}" dt="2022-10-21T05:27:29.891" v="83"/>
          <ac:spMkLst>
            <pc:docMk/>
            <pc:sldMk cId="2093840192" sldId="382"/>
            <ac:spMk id="3" creationId="{75F9D902-172D-4E93-7857-AB9FAA044D2A}"/>
          </ac:spMkLst>
        </pc:spChg>
        <pc:spChg chg="mod">
          <ac:chgData name="Ashwin Baby" userId="66e9abc8268c97d2" providerId="Windows Live" clId="Web-{7E893229-C1B5-41B7-9483-9D00C56FA099}" dt="2022-10-21T05:28:10.127" v="91" actId="1076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7E893229-C1B5-41B7-9483-9D00C56FA099}" dt="2022-10-21T05:28:18.502" v="92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addSp delSp modSp">
        <pc:chgData name="Ashwin Baby" userId="66e9abc8268c97d2" providerId="Windows Live" clId="Web-{7E893229-C1B5-41B7-9483-9D00C56FA099}" dt="2022-10-21T05:46:28.656" v="167" actId="1076"/>
        <pc:sldMkLst>
          <pc:docMk/>
          <pc:sldMk cId="4283474865" sldId="393"/>
        </pc:sldMkLst>
        <pc:spChg chg="mod">
          <ac:chgData name="Ashwin Baby" userId="66e9abc8268c97d2" providerId="Windows Live" clId="Web-{7E893229-C1B5-41B7-9483-9D00C56FA099}" dt="2022-10-21T05:45:43.998" v="159" actId="20577"/>
          <ac:spMkLst>
            <pc:docMk/>
            <pc:sldMk cId="4283474865" sldId="393"/>
            <ac:spMk id="2" creationId="{F16EDD66-D612-4EAD-AD45-E35B9191CA77}"/>
          </ac:spMkLst>
        </pc:spChg>
        <pc:spChg chg="del">
          <ac:chgData name="Ashwin Baby" userId="66e9abc8268c97d2" providerId="Windows Live" clId="Web-{7E893229-C1B5-41B7-9483-9D00C56FA099}" dt="2022-10-21T05:45:56.186" v="162"/>
          <ac:spMkLst>
            <pc:docMk/>
            <pc:sldMk cId="4283474865" sldId="393"/>
            <ac:spMk id="3" creationId="{D8E4BC14-A4C8-7565-564E-E370C881A636}"/>
          </ac:spMkLst>
        </pc:spChg>
        <pc:spChg chg="del mod">
          <ac:chgData name="Ashwin Baby" userId="66e9abc8268c97d2" providerId="Windows Live" clId="Web-{7E893229-C1B5-41B7-9483-9D00C56FA099}" dt="2022-10-21T05:45:51.702" v="161"/>
          <ac:spMkLst>
            <pc:docMk/>
            <pc:sldMk cId="4283474865" sldId="393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46:28.656" v="167" actId="1076"/>
          <ac:picMkLst>
            <pc:docMk/>
            <pc:sldMk cId="4283474865" sldId="393"/>
            <ac:picMk id="4" creationId="{9B969CE7-D851-3EF7-8E2A-9D9ACB0CA4C3}"/>
          </ac:picMkLst>
        </pc:picChg>
      </pc:sldChg>
      <pc:sldChg chg="addSp delSp modSp">
        <pc:chgData name="Ashwin Baby" userId="66e9abc8268c97d2" providerId="Windows Live" clId="Web-{7E893229-C1B5-41B7-9483-9D00C56FA099}" dt="2022-10-21T05:53:17.798" v="255" actId="20577"/>
        <pc:sldMkLst>
          <pc:docMk/>
          <pc:sldMk cId="1785950529" sldId="394"/>
        </pc:sldMkLst>
        <pc:spChg chg="mod">
          <ac:chgData name="Ashwin Baby" userId="66e9abc8268c97d2" providerId="Windows Live" clId="Web-{7E893229-C1B5-41B7-9483-9D00C56FA099}" dt="2022-10-21T05:48:16.442" v="185" actId="14100"/>
          <ac:spMkLst>
            <pc:docMk/>
            <pc:sldMk cId="1785950529" sldId="394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47:09.017" v="177"/>
          <ac:spMkLst>
            <pc:docMk/>
            <pc:sldMk cId="1785950529" sldId="394"/>
            <ac:spMk id="3" creationId="{D8E4BC14-A4C8-7565-564E-E370C881A636}"/>
          </ac:spMkLst>
        </pc:spChg>
        <pc:spChg chg="add mod">
          <ac:chgData name="Ashwin Baby" userId="66e9abc8268c97d2" providerId="Windows Live" clId="Web-{7E893229-C1B5-41B7-9483-9D00C56FA099}" dt="2022-10-21T05:53:17.798" v="255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7E893229-C1B5-41B7-9483-9D00C56FA099}" dt="2022-10-21T05:48:06.457" v="184" actId="1076"/>
          <ac:spMkLst>
            <pc:docMk/>
            <pc:sldMk cId="1785950529" sldId="394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7E893229-C1B5-41B7-9483-9D00C56FA099}" dt="2022-10-21T05:28:29.221" v="93" actId="1076"/>
        <pc:sldMkLst>
          <pc:docMk/>
          <pc:sldMk cId="1904783247" sldId="432"/>
        </pc:sldMkLst>
        <pc:spChg chg="del">
          <ac:chgData name="Ashwin Baby" userId="66e9abc8268c97d2" providerId="Windows Live" clId="Web-{7E893229-C1B5-41B7-9483-9D00C56FA099}" dt="2022-10-21T05:27:10.609" v="77"/>
          <ac:spMkLst>
            <pc:docMk/>
            <pc:sldMk cId="1904783247" sldId="432"/>
            <ac:spMk id="6" creationId="{67E77D00-FA03-7FE7-384F-6863C88EEC3A}"/>
          </ac:spMkLst>
        </pc:spChg>
        <pc:spChg chg="mod">
          <ac:chgData name="Ashwin Baby" userId="66e9abc8268c97d2" providerId="Windows Live" clId="Web-{7E893229-C1B5-41B7-9483-9D00C56FA099}" dt="2022-10-21T05:26:19.716" v="73" actId="1076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7E893229-C1B5-41B7-9483-9D00C56FA099}" dt="2022-10-21T05:26:13.528" v="71" actId="1076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7E893229-C1B5-41B7-9483-9D00C56FA099}" dt="2022-10-21T05:26:13.528" v="72" actId="1076"/>
          <ac:spMkLst>
            <pc:docMk/>
            <pc:sldMk cId="1904783247" sldId="432"/>
            <ac:spMk id="20" creationId="{16B46F03-09B2-E6AA-E1A5-893F4D9C354D}"/>
          </ac:spMkLst>
        </pc:spChg>
        <pc:spChg chg="mod">
          <ac:chgData name="Ashwin Baby" userId="66e9abc8268c97d2" providerId="Windows Live" clId="Web-{7E893229-C1B5-41B7-9483-9D00C56FA099}" dt="2022-10-21T05:26:27.232" v="74" actId="1076"/>
          <ac:spMkLst>
            <pc:docMk/>
            <pc:sldMk cId="1904783247" sldId="432"/>
            <ac:spMk id="21" creationId="{366C1D76-457A-6BA1-D37D-D95C9984104E}"/>
          </ac:spMkLst>
        </pc:spChg>
        <pc:grpChg chg="add mod">
          <ac:chgData name="Ashwin Baby" userId="66e9abc8268c97d2" providerId="Windows Live" clId="Web-{7E893229-C1B5-41B7-9483-9D00C56FA099}" dt="2022-10-21T05:28:29.221" v="93" actId="1076"/>
          <ac:grpSpMkLst>
            <pc:docMk/>
            <pc:sldMk cId="1904783247" sldId="432"/>
            <ac:grpSpMk id="3" creationId="{7FA47D3E-501B-ACCD-41F6-70F1DB6ADC13}"/>
          </ac:grpSpMkLst>
        </pc:grpChg>
        <pc:cxnChg chg="mod">
          <ac:chgData name="Ashwin Baby" userId="66e9abc8268c97d2" providerId="Windows Live" clId="Web-{7E893229-C1B5-41B7-9483-9D00C56FA099}" dt="2022-10-21T05:26:13.513" v="68" actId="1076"/>
          <ac:cxnSpMkLst>
            <pc:docMk/>
            <pc:sldMk cId="1904783247" sldId="432"/>
            <ac:cxnSpMk id="22" creationId="{52172510-E2E6-7BCC-0869-9F065D7E3F1B}"/>
          </ac:cxnSpMkLst>
        </pc:cxnChg>
        <pc:cxnChg chg="mod">
          <ac:chgData name="Ashwin Baby" userId="66e9abc8268c97d2" providerId="Windows Live" clId="Web-{7E893229-C1B5-41B7-9483-9D00C56FA099}" dt="2022-10-21T05:26:13.513" v="69" actId="1076"/>
          <ac:cxnSpMkLst>
            <pc:docMk/>
            <pc:sldMk cId="1904783247" sldId="432"/>
            <ac:cxnSpMk id="23" creationId="{99747E96-F1D9-0612-DB63-39F6F3DE6C20}"/>
          </ac:cxnSpMkLst>
        </pc:cxnChg>
        <pc:cxnChg chg="mod">
          <ac:chgData name="Ashwin Baby" userId="66e9abc8268c97d2" providerId="Windows Live" clId="Web-{7E893229-C1B5-41B7-9483-9D00C56FA099}" dt="2022-10-21T05:26:13.528" v="70" actId="1076"/>
          <ac:cxnSpMkLst>
            <pc:docMk/>
            <pc:sldMk cId="1904783247" sldId="432"/>
            <ac:cxnSpMk id="24" creationId="{619050CF-81C4-B000-7184-9D38D35CDD09}"/>
          </ac:cxnSpMkLst>
        </pc:cxnChg>
      </pc:sldChg>
      <pc:sldChg chg="addSp delSp modSp add replId">
        <pc:chgData name="Ashwin Baby" userId="66e9abc8268c97d2" providerId="Windows Live" clId="Web-{7E893229-C1B5-41B7-9483-9D00C56FA099}" dt="2022-10-21T05:40:24.298" v="140"/>
        <pc:sldMkLst>
          <pc:docMk/>
          <pc:sldMk cId="1959788244" sldId="433"/>
        </pc:sldMkLst>
        <pc:spChg chg="mod">
          <ac:chgData name="Ashwin Baby" userId="66e9abc8268c97d2" providerId="Windows Live" clId="Web-{7E893229-C1B5-41B7-9483-9D00C56FA099}" dt="2022-10-21T05:29:29.599" v="116" actId="20577"/>
          <ac:spMkLst>
            <pc:docMk/>
            <pc:sldMk cId="1959788244" sldId="433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0:24.298" v="140"/>
          <ac:spMkLst>
            <pc:docMk/>
            <pc:sldMk cId="1959788244" sldId="433"/>
            <ac:spMk id="6" creationId="{49C87538-3687-E002-C838-7323D16CAD08}"/>
          </ac:spMkLst>
        </pc:spChg>
        <pc:spChg chg="del">
          <ac:chgData name="Ashwin Baby" userId="66e9abc8268c97d2" providerId="Windows Live" clId="Web-{7E893229-C1B5-41B7-9483-9D00C56FA099}" dt="2022-10-21T05:28:43.222" v="95"/>
          <ac:spMkLst>
            <pc:docMk/>
            <pc:sldMk cId="1959788244" sldId="433"/>
            <ac:spMk id="11" creationId="{AFD053E1-480A-33F0-6652-0A00C19CFACB}"/>
          </ac:spMkLst>
        </pc:spChg>
        <pc:grpChg chg="del">
          <ac:chgData name="Ashwin Baby" userId="66e9abc8268c97d2" providerId="Windows Live" clId="Web-{7E893229-C1B5-41B7-9483-9D00C56FA099}" dt="2022-10-21T05:28:54.769" v="97"/>
          <ac:grpSpMkLst>
            <pc:docMk/>
            <pc:sldMk cId="1959788244" sldId="433"/>
            <ac:grpSpMk id="3" creationId="{7FA47D3E-501B-ACCD-41F6-70F1DB6ADC13}"/>
          </ac:grpSpMkLst>
        </pc:grpChg>
        <pc:picChg chg="add mod">
          <ac:chgData name="Ashwin Baby" userId="66e9abc8268c97d2" providerId="Windows Live" clId="Web-{7E893229-C1B5-41B7-9483-9D00C56FA099}" dt="2022-10-21T05:39:49.234" v="138" actId="1076"/>
          <ac:picMkLst>
            <pc:docMk/>
            <pc:sldMk cId="1959788244" sldId="433"/>
            <ac:picMk id="5" creationId="{CBB90671-92DE-ECE9-AB9E-4C86BAEC6918}"/>
          </ac:picMkLst>
        </pc:picChg>
        <pc:cxnChg chg="del">
          <ac:chgData name="Ashwin Baby" userId="66e9abc8268c97d2" providerId="Windows Live" clId="Web-{7E893229-C1B5-41B7-9483-9D00C56FA099}" dt="2022-10-21T05:28:48.332" v="96"/>
          <ac:cxnSpMkLst>
            <pc:docMk/>
            <pc:sldMk cId="1959788244" sldId="433"/>
            <ac:cxnSpMk id="23" creationId="{99747E96-F1D9-0612-DB63-39F6F3DE6C20}"/>
          </ac:cxnSpMkLst>
        </pc:cxnChg>
      </pc:sldChg>
      <pc:sldChg chg="addSp modSp add ord replId">
        <pc:chgData name="Ashwin Baby" userId="66e9abc8268c97d2" providerId="Windows Live" clId="Web-{7E893229-C1B5-41B7-9483-9D00C56FA099}" dt="2022-10-21T05:41:31.488" v="145" actId="20577"/>
        <pc:sldMkLst>
          <pc:docMk/>
          <pc:sldMk cId="4231348440" sldId="434"/>
        </pc:sldMkLst>
        <pc:spChg chg="mod">
          <ac:chgData name="Ashwin Baby" userId="66e9abc8268c97d2" providerId="Windows Live" clId="Web-{7E893229-C1B5-41B7-9483-9D00C56FA099}" dt="2022-10-21T05:36:09.709" v="128" actId="20577"/>
          <ac:spMkLst>
            <pc:docMk/>
            <pc:sldMk cId="4231348440" sldId="434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41:31.488" v="145" actId="20577"/>
          <ac:spMkLst>
            <pc:docMk/>
            <pc:sldMk cId="4231348440" sldId="434"/>
            <ac:spMk id="5" creationId="{8A2C4269-03B2-5713-D1E8-BFAAC6B754EC}"/>
          </ac:spMkLst>
        </pc:spChg>
        <pc:picChg chg="add mod">
          <ac:chgData name="Ashwin Baby" userId="66e9abc8268c97d2" providerId="Windows Live" clId="Web-{7E893229-C1B5-41B7-9483-9D00C56FA099}" dt="2022-10-21T05:38:39.293" v="135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addSp modSp add replId">
        <pc:chgData name="Ashwin Baby" userId="66e9abc8268c97d2" providerId="Windows Live" clId="Web-{7E893229-C1B5-41B7-9483-9D00C56FA099}" dt="2022-10-21T05:39:13.560" v="137"/>
        <pc:sldMkLst>
          <pc:docMk/>
          <pc:sldMk cId="2929261069" sldId="435"/>
        </pc:sldMkLst>
        <pc:spChg chg="mod">
          <ac:chgData name="Ashwin Baby" userId="66e9abc8268c97d2" providerId="Windows Live" clId="Web-{7E893229-C1B5-41B7-9483-9D00C56FA099}" dt="2022-10-21T05:29:40.881" v="123" actId="20577"/>
          <ac:spMkLst>
            <pc:docMk/>
            <pc:sldMk cId="2929261069" sldId="435"/>
            <ac:spMk id="4" creationId="{DA6308F5-A018-3F7A-842D-0CBCECF5E174}"/>
          </ac:spMkLst>
        </pc:spChg>
        <pc:spChg chg="add mod">
          <ac:chgData name="Ashwin Baby" userId="66e9abc8268c97d2" providerId="Windows Live" clId="Web-{7E893229-C1B5-41B7-9483-9D00C56FA099}" dt="2022-10-21T05:39:13.560" v="137"/>
          <ac:spMkLst>
            <pc:docMk/>
            <pc:sldMk cId="2929261069" sldId="435"/>
            <ac:spMk id="5" creationId="{D135390C-0ACB-AF8E-795A-463DD19D1032}"/>
          </ac:spMkLst>
        </pc:spChg>
        <pc:picChg chg="add mod">
          <ac:chgData name="Ashwin Baby" userId="66e9abc8268c97d2" providerId="Windows Live" clId="Web-{7E893229-C1B5-41B7-9483-9D00C56FA099}" dt="2022-10-21T05:33:20.093" v="127" actId="1076"/>
          <ac:picMkLst>
            <pc:docMk/>
            <pc:sldMk cId="2929261069" sldId="435"/>
            <ac:picMk id="3" creationId="{4C7B15B9-B3FC-981E-BC4C-AE72077788DF}"/>
          </ac:picMkLst>
        </pc:picChg>
      </pc:sldChg>
      <pc:sldChg chg="addSp delSp modSp add replId">
        <pc:chgData name="Ashwin Baby" userId="66e9abc8268c97d2" providerId="Windows Live" clId="Web-{7E893229-C1B5-41B7-9483-9D00C56FA099}" dt="2022-10-21T05:55:23.881" v="270" actId="1076"/>
        <pc:sldMkLst>
          <pc:docMk/>
          <pc:sldMk cId="2060731943" sldId="436"/>
        </pc:sldMkLst>
        <pc:spChg chg="mod">
          <ac:chgData name="Ashwin Baby" userId="66e9abc8268c97d2" providerId="Windows Live" clId="Web-{7E893229-C1B5-41B7-9483-9D00C56FA099}" dt="2022-10-21T05:55:23.881" v="270" actId="1076"/>
          <ac:spMkLst>
            <pc:docMk/>
            <pc:sldMk cId="2060731943" sldId="436"/>
            <ac:spMk id="2" creationId="{F16EDD66-D612-4EAD-AD45-E35B9191CA77}"/>
          </ac:spMkLst>
        </pc:spChg>
        <pc:spChg chg="del mod">
          <ac:chgData name="Ashwin Baby" userId="66e9abc8268c97d2" providerId="Windows Live" clId="Web-{7E893229-C1B5-41B7-9483-9D00C56FA099}" dt="2022-10-21T05:53:52.768" v="264"/>
          <ac:spMkLst>
            <pc:docMk/>
            <pc:sldMk cId="2060731943" sldId="436"/>
            <ac:spMk id="4" creationId="{00291489-4757-B207-A241-D5D4211525EE}"/>
          </ac:spMkLst>
        </pc:spChg>
        <pc:spChg chg="del">
          <ac:chgData name="Ashwin Baby" userId="66e9abc8268c97d2" providerId="Windows Live" clId="Web-{7E893229-C1B5-41B7-9483-9D00C56FA099}" dt="2022-10-21T05:53:33.221" v="257"/>
          <ac:spMkLst>
            <pc:docMk/>
            <pc:sldMk cId="2060731943" sldId="436"/>
            <ac:spMk id="7" creationId="{007E7E1C-9736-469C-B1A8-36CACDB8DD55}"/>
          </ac:spMkLst>
        </pc:spChg>
        <pc:picChg chg="add mod">
          <ac:chgData name="Ashwin Baby" userId="66e9abc8268c97d2" providerId="Windows Live" clId="Web-{7E893229-C1B5-41B7-9483-9D00C56FA099}" dt="2022-10-21T05:54:25.566" v="269" actId="1076"/>
          <ac:picMkLst>
            <pc:docMk/>
            <pc:sldMk cId="2060731943" sldId="436"/>
            <ac:picMk id="3" creationId="{3FD5A055-80A3-9E29-997B-7FDDCBD77D9F}"/>
          </ac:picMkLst>
        </pc:picChg>
      </pc:sldChg>
    </pc:docChg>
  </pc:docChgLst>
  <pc:docChgLst>
    <pc:chgData name="Ashwin Baby" userId="66e9abc8268c97d2" providerId="Windows Live" clId="Web-{245B96C8-23CA-4764-AA6A-A217F7DFEFEB}"/>
    <pc:docChg chg="addSld">
      <pc:chgData name="Ashwin Baby" userId="66e9abc8268c97d2" providerId="Windows Live" clId="Web-{245B96C8-23CA-4764-AA6A-A217F7DFEFEB}" dt="2022-10-20T08:52:13.347" v="1"/>
      <pc:docMkLst>
        <pc:docMk/>
      </pc:docMkLst>
      <pc:sldChg chg="add replId">
        <pc:chgData name="Ashwin Baby" userId="66e9abc8268c97d2" providerId="Windows Live" clId="Web-{245B96C8-23CA-4764-AA6A-A217F7DFEFEB}" dt="2022-10-20T08:52:07.941" v="0"/>
        <pc:sldMkLst>
          <pc:docMk/>
          <pc:sldMk cId="3734543202" sldId="421"/>
        </pc:sldMkLst>
      </pc:sldChg>
      <pc:sldChg chg="add replId">
        <pc:chgData name="Ashwin Baby" userId="66e9abc8268c97d2" providerId="Windows Live" clId="Web-{245B96C8-23CA-4764-AA6A-A217F7DFEFEB}" dt="2022-10-20T08:52:13.347" v="1"/>
        <pc:sldMkLst>
          <pc:docMk/>
          <pc:sldMk cId="1931691785" sldId="422"/>
        </pc:sldMkLst>
      </pc:sldChg>
    </pc:docChg>
  </pc:docChgLst>
  <pc:docChgLst>
    <pc:chgData name="Ashwin Baby" userId="66e9abc8268c97d2" providerId="Windows Live" clId="Web-{C12FB58C-D4BF-438C-9D2E-0EE33A3C747F}"/>
    <pc:docChg chg="addSld delSld modSld sldOrd">
      <pc:chgData name="Ashwin Baby" userId="66e9abc8268c97d2" providerId="Windows Live" clId="Web-{C12FB58C-D4BF-438C-9D2E-0EE33A3C747F}" dt="2022-10-18T11:37:44.891" v="175" actId="1076"/>
      <pc:docMkLst>
        <pc:docMk/>
      </pc:docMkLst>
      <pc:sldChg chg="modSp">
        <pc:chgData name="Ashwin Baby" userId="66e9abc8268c97d2" providerId="Windows Live" clId="Web-{C12FB58C-D4BF-438C-9D2E-0EE33A3C747F}" dt="2022-10-18T11:22:38.784" v="2" actId="1076"/>
        <pc:sldMkLst>
          <pc:docMk/>
          <pc:sldMk cId="1908651059" sldId="370"/>
        </pc:sldMkLst>
        <pc:spChg chg="mod">
          <ac:chgData name="Ashwin Baby" userId="66e9abc8268c97d2" providerId="Windows Live" clId="Web-{C12FB58C-D4BF-438C-9D2E-0EE33A3C747F}" dt="2022-10-18T11:22:26.908" v="0" actId="1076"/>
          <ac:spMkLst>
            <pc:docMk/>
            <pc:sldMk cId="1908651059" sldId="370"/>
            <ac:spMk id="3" creationId="{F5BA743C-92E4-9898-513E-11C3DB11A3B0}"/>
          </ac:spMkLst>
        </pc:spChg>
        <pc:spChg chg="mod">
          <ac:chgData name="Ashwin Baby" userId="66e9abc8268c97d2" providerId="Windows Live" clId="Web-{C12FB58C-D4BF-438C-9D2E-0EE33A3C747F}" dt="2022-10-18T11:22:38.784" v="2" actId="1076"/>
          <ac:spMkLst>
            <pc:docMk/>
            <pc:sldMk cId="1908651059" sldId="370"/>
            <ac:spMk id="232" creationId="{38FCCFCC-3FB7-D1C7-5E8B-BD78A8D41524}"/>
          </ac:spMkLst>
        </pc:spChg>
      </pc:sldChg>
      <pc:sldChg chg="modSp">
        <pc:chgData name="Ashwin Baby" userId="66e9abc8268c97d2" providerId="Windows Live" clId="Web-{C12FB58C-D4BF-438C-9D2E-0EE33A3C747F}" dt="2022-10-18T11:34:54.214" v="156" actId="1076"/>
        <pc:sldMkLst>
          <pc:docMk/>
          <pc:sldMk cId="2060164554" sldId="371"/>
        </pc:sldMkLst>
        <pc:spChg chg="mod">
          <ac:chgData name="Ashwin Baby" userId="66e9abc8268c97d2" providerId="Windows Live" clId="Web-{C12FB58C-D4BF-438C-9D2E-0EE33A3C747F}" dt="2022-10-18T11:34:54.214" v="156" actId="1076"/>
          <ac:spMkLst>
            <pc:docMk/>
            <pc:sldMk cId="2060164554" sldId="371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C12FB58C-D4BF-438C-9D2E-0EE33A3C747F}" dt="2022-10-18T11:35:37.871" v="161" actId="1076"/>
        <pc:sldMkLst>
          <pc:docMk/>
          <pc:sldMk cId="2674838422" sldId="375"/>
        </pc:sldMkLst>
        <pc:spChg chg="mod">
          <ac:chgData name="Ashwin Baby" userId="66e9abc8268c97d2" providerId="Windows Live" clId="Web-{C12FB58C-D4BF-438C-9D2E-0EE33A3C747F}" dt="2022-10-18T11:35:04.261" v="157" actId="1076"/>
          <ac:spMkLst>
            <pc:docMk/>
            <pc:sldMk cId="2674838422" sldId="375"/>
            <ac:spMk id="2" creationId="{F16EDD66-D612-4EAD-AD45-E35B9191CA77}"/>
          </ac:spMkLst>
        </pc:spChg>
        <pc:spChg chg="mod">
          <ac:chgData name="Ashwin Baby" userId="66e9abc8268c97d2" providerId="Windows Live" clId="Web-{C12FB58C-D4BF-438C-9D2E-0EE33A3C747F}" dt="2022-10-18T11:35:37.871" v="161" actId="1076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C12FB58C-D4BF-438C-9D2E-0EE33A3C747F}" dt="2022-10-18T11:35:21.402" v="159" actId="1076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">
        <pc:chgData name="Ashwin Baby" userId="66e9abc8268c97d2" providerId="Windows Live" clId="Web-{C12FB58C-D4BF-438C-9D2E-0EE33A3C747F}" dt="2022-10-18T11:36:29.154" v="167" actId="20577"/>
        <pc:sldMkLst>
          <pc:docMk/>
          <pc:sldMk cId="3517737104" sldId="376"/>
        </pc:sldMkLst>
        <pc:spChg chg="add mod">
          <ac:chgData name="Ashwin Baby" userId="66e9abc8268c97d2" providerId="Windows Live" clId="Web-{C12FB58C-D4BF-438C-9D2E-0EE33A3C747F}" dt="2022-10-18T11:36:29.154" v="167" actId="20577"/>
          <ac:spMkLst>
            <pc:docMk/>
            <pc:sldMk cId="3517737104" sldId="376"/>
            <ac:spMk id="3" creationId="{E3F2A7CD-95D8-9786-6E96-2EEF10B2A67A}"/>
          </ac:spMkLst>
        </pc:spChg>
      </pc:sldChg>
      <pc:sldChg chg="delSp modSp">
        <pc:chgData name="Ashwin Baby" userId="66e9abc8268c97d2" providerId="Windows Live" clId="Web-{C12FB58C-D4BF-438C-9D2E-0EE33A3C747F}" dt="2022-10-18T11:36:06.247" v="163" actId="1076"/>
        <pc:sldMkLst>
          <pc:docMk/>
          <pc:sldMk cId="3212521960" sldId="377"/>
        </pc:sldMkLst>
        <pc:spChg chg="del">
          <ac:chgData name="Ashwin Baby" userId="66e9abc8268c97d2" providerId="Windows Live" clId="Web-{C12FB58C-D4BF-438C-9D2E-0EE33A3C747F}" dt="2022-10-18T11:36:01.841" v="162"/>
          <ac:spMkLst>
            <pc:docMk/>
            <pc:sldMk cId="3212521960" sldId="377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6:06.247" v="163" actId="1076"/>
          <ac:spMkLst>
            <pc:docMk/>
            <pc:sldMk cId="3212521960" sldId="377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C12FB58C-D4BF-438C-9D2E-0EE33A3C747F}" dt="2022-10-18T11:37:44.891" v="175" actId="1076"/>
        <pc:sldMkLst>
          <pc:docMk/>
          <pc:sldMk cId="2103720606" sldId="384"/>
        </pc:sldMkLst>
        <pc:spChg chg="mod">
          <ac:chgData name="Ashwin Baby" userId="66e9abc8268c97d2" providerId="Windows Live" clId="Web-{C12FB58C-D4BF-438C-9D2E-0EE33A3C747F}" dt="2022-10-18T11:37:41.344" v="174" actId="1076"/>
          <ac:spMkLst>
            <pc:docMk/>
            <pc:sldMk cId="2103720606" sldId="384"/>
            <ac:spMk id="2" creationId="{F16EDD66-D612-4EAD-AD45-E35B9191CA77}"/>
          </ac:spMkLst>
        </pc:spChg>
        <pc:spChg chg="add del mod">
          <ac:chgData name="Ashwin Baby" userId="66e9abc8268c97d2" providerId="Windows Live" clId="Web-{C12FB58C-D4BF-438C-9D2E-0EE33A3C747F}" dt="2022-10-18T11:36:12.279" v="164"/>
          <ac:spMkLst>
            <pc:docMk/>
            <pc:sldMk cId="2103720606" sldId="384"/>
            <ac:spMk id="3" creationId="{84ABD0D7-7C3F-A5B1-591A-EF567A8CFB60}"/>
          </ac:spMkLst>
        </pc:spChg>
        <pc:spChg chg="add mod">
          <ac:chgData name="Ashwin Baby" userId="66e9abc8268c97d2" providerId="Windows Live" clId="Web-{C12FB58C-D4BF-438C-9D2E-0EE33A3C747F}" dt="2022-10-18T11:37:11.124" v="172" actId="14100"/>
          <ac:spMkLst>
            <pc:docMk/>
            <pc:sldMk cId="2103720606" sldId="384"/>
            <ac:spMk id="4" creationId="{EC39C3DF-E738-879C-604B-06130378D808}"/>
          </ac:spMkLst>
        </pc:spChg>
        <pc:spChg chg="del">
          <ac:chgData name="Ashwin Baby" userId="66e9abc8268c97d2" providerId="Windows Live" clId="Web-{C12FB58C-D4BF-438C-9D2E-0EE33A3C747F}" dt="2022-10-18T11:26:54.136" v="51"/>
          <ac:spMkLst>
            <pc:docMk/>
            <pc:sldMk cId="2103720606" sldId="384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37:44.891" v="175" actId="1076"/>
          <ac:spMkLst>
            <pc:docMk/>
            <pc:sldMk cId="2103720606" sldId="384"/>
            <ac:spMk id="7" creationId="{007E7E1C-9736-469C-B1A8-36CACDB8DD55}"/>
          </ac:spMkLst>
        </pc:spChg>
      </pc:sldChg>
      <pc:sldChg chg="delSp modSp">
        <pc:chgData name="Ashwin Baby" userId="66e9abc8268c97d2" providerId="Windows Live" clId="Web-{C12FB58C-D4BF-438C-9D2E-0EE33A3C747F}" dt="2022-10-18T11:26:46.823" v="50" actId="1076"/>
        <pc:sldMkLst>
          <pc:docMk/>
          <pc:sldMk cId="2248105530" sldId="385"/>
        </pc:sldMkLst>
        <pc:spChg chg="del">
          <ac:chgData name="Ashwin Baby" userId="66e9abc8268c97d2" providerId="Windows Live" clId="Web-{C12FB58C-D4BF-438C-9D2E-0EE33A3C747F}" dt="2022-10-18T11:26:40.245" v="49"/>
          <ac:spMkLst>
            <pc:docMk/>
            <pc:sldMk cId="2248105530" sldId="385"/>
            <ac:spMk id="6" creationId="{613301C4-2BB3-4AA5-BCC9-214D8D9AC696}"/>
          </ac:spMkLst>
        </pc:spChg>
        <pc:spChg chg="mod">
          <ac:chgData name="Ashwin Baby" userId="66e9abc8268c97d2" providerId="Windows Live" clId="Web-{C12FB58C-D4BF-438C-9D2E-0EE33A3C747F}" dt="2022-10-18T11:26:46.823" v="50" actId="1076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C12FB58C-D4BF-438C-9D2E-0EE33A3C747F}" dt="2022-10-18T11:34:38.682" v="155" actId="1076"/>
        <pc:sldMkLst>
          <pc:docMk/>
          <pc:sldMk cId="3234766743" sldId="387"/>
        </pc:sldMkLst>
        <pc:spChg chg="mod">
          <ac:chgData name="Ashwin Baby" userId="66e9abc8268c97d2" providerId="Windows Live" clId="Web-{C12FB58C-D4BF-438C-9D2E-0EE33A3C747F}" dt="2022-10-18T11:34:38.682" v="155" actId="1076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">
        <pc:chgData name="Ashwin Baby" userId="66e9abc8268c97d2" providerId="Windows Live" clId="Web-{C12FB58C-D4BF-438C-9D2E-0EE33A3C747F}" dt="2022-10-18T11:34:29.775" v="154"/>
        <pc:sldMkLst>
          <pc:docMk/>
          <pc:sldMk cId="9804721" sldId="401"/>
        </pc:sldMkLst>
        <pc:picChg chg="mod">
          <ac:chgData name="Ashwin Baby" userId="66e9abc8268c97d2" providerId="Windows Live" clId="Web-{C12FB58C-D4BF-438C-9D2E-0EE33A3C747F}" dt="2022-10-18T11:34:25.635" v="153" actId="14100"/>
          <ac:picMkLst>
            <pc:docMk/>
            <pc:sldMk cId="9804721" sldId="401"/>
            <ac:picMk id="2" creationId="{EDD551C2-0773-488E-7B24-FA9D3B854A0F}"/>
          </ac:picMkLst>
        </pc:picChg>
        <pc:picChg chg="add">
          <ac:chgData name="Ashwin Baby" userId="66e9abc8268c97d2" providerId="Windows Live" clId="Web-{C12FB58C-D4BF-438C-9D2E-0EE33A3C747F}" dt="2022-10-18T11:34:29.775" v="154"/>
          <ac:picMkLst>
            <pc:docMk/>
            <pc:sldMk cId="9804721" sldId="401"/>
            <ac:picMk id="5" creationId="{0537C2D6-5BC9-0805-147E-1F3C8C4ADFC1}"/>
          </ac:picMkLst>
        </pc:picChg>
      </pc:sldChg>
      <pc:sldChg chg="del">
        <pc:chgData name="Ashwin Baby" userId="66e9abc8268c97d2" providerId="Windows Live" clId="Web-{C12FB58C-D4BF-438C-9D2E-0EE33A3C747F}" dt="2022-10-18T11:34:04.259" v="152"/>
        <pc:sldMkLst>
          <pc:docMk/>
          <pc:sldMk cId="1204696521" sldId="402"/>
        </pc:sldMkLst>
      </pc:sldChg>
      <pc:sldChg chg="addSp delSp modSp add del ord replId">
        <pc:chgData name="Ashwin Baby" userId="66e9abc8268c97d2" providerId="Windows Live" clId="Web-{C12FB58C-D4BF-438C-9D2E-0EE33A3C747F}" dt="2022-10-18T11:37:21.390" v="173"/>
        <pc:sldMkLst>
          <pc:docMk/>
          <pc:sldMk cId="2760860021" sldId="403"/>
        </pc:sldMkLst>
        <pc:spChg chg="del">
          <ac:chgData name="Ashwin Baby" userId="66e9abc8268c97d2" providerId="Windows Live" clId="Web-{C12FB58C-D4BF-438C-9D2E-0EE33A3C747F}" dt="2022-10-18T11:28:03.997" v="57"/>
          <ac:spMkLst>
            <pc:docMk/>
            <pc:sldMk cId="2760860021" sldId="403"/>
            <ac:spMk id="3" creationId="{7AEB6398-6C8C-CC97-F9F3-660D6646EA78}"/>
          </ac:spMkLst>
        </pc:spChg>
        <pc:spChg chg="add del mod">
          <ac:chgData name="Ashwin Baby" userId="66e9abc8268c97d2" providerId="Windows Live" clId="Web-{C12FB58C-D4BF-438C-9D2E-0EE33A3C747F}" dt="2022-10-18T11:36:56.999" v="169"/>
          <ac:spMkLst>
            <pc:docMk/>
            <pc:sldMk cId="2760860021" sldId="403"/>
            <ac:spMk id="4" creationId="{4693C4B0-59E7-2089-9CC6-299BCF0A5B23}"/>
          </ac:spMkLst>
        </pc:spChg>
        <pc:spChg chg="del mod">
          <ac:chgData name="Ashwin Baby" userId="66e9abc8268c97d2" providerId="Windows Live" clId="Web-{C12FB58C-D4BF-438C-9D2E-0EE33A3C747F}" dt="2022-10-18T11:27:57.044" v="56"/>
          <ac:spMkLst>
            <pc:docMk/>
            <pc:sldMk cId="2760860021" sldId="403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C12FB58C-D4BF-438C-9D2E-0EE33A3C747F}" dt="2022-10-18T11:33:54.212" v="151" actId="1076"/>
        <pc:sldMkLst>
          <pc:docMk/>
          <pc:sldMk cId="1728508155" sldId="404"/>
        </pc:sldMkLst>
        <pc:spChg chg="mod">
          <ac:chgData name="Ashwin Baby" userId="66e9abc8268c97d2" providerId="Windows Live" clId="Web-{C12FB58C-D4BF-438C-9D2E-0EE33A3C747F}" dt="2022-10-18T11:33:35.164" v="148" actId="1076"/>
          <ac:spMkLst>
            <pc:docMk/>
            <pc:sldMk cId="1728508155" sldId="404"/>
            <ac:spMk id="2" creationId="{F16EDD66-D612-4EAD-AD45-E35B9191CA77}"/>
          </ac:spMkLst>
        </pc:spChg>
        <pc:spChg chg="del">
          <ac:chgData name="Ashwin Baby" userId="66e9abc8268c97d2" providerId="Windows Live" clId="Web-{C12FB58C-D4BF-438C-9D2E-0EE33A3C747F}" dt="2022-10-18T11:33:22.211" v="146"/>
          <ac:spMkLst>
            <pc:docMk/>
            <pc:sldMk cId="1728508155" sldId="404"/>
            <ac:spMk id="3" creationId="{84ABD0D7-7C3F-A5B1-591A-EF567A8CFB60}"/>
          </ac:spMkLst>
        </pc:spChg>
        <pc:spChg chg="del">
          <ac:chgData name="Ashwin Baby" userId="66e9abc8268c97d2" providerId="Windows Live" clId="Web-{C12FB58C-D4BF-438C-9D2E-0EE33A3C747F}" dt="2022-10-18T11:33:31.086" v="147"/>
          <ac:spMkLst>
            <pc:docMk/>
            <pc:sldMk cId="1728508155" sldId="404"/>
            <ac:spMk id="7" creationId="{007E7E1C-9736-469C-B1A8-36CACDB8DD55}"/>
          </ac:spMkLst>
        </pc:spChg>
        <pc:picChg chg="add mod">
          <ac:chgData name="Ashwin Baby" userId="66e9abc8268c97d2" providerId="Windows Live" clId="Web-{C12FB58C-D4BF-438C-9D2E-0EE33A3C747F}" dt="2022-10-18T11:33:54.212" v="151" actId="1076"/>
          <ac:picMkLst>
            <pc:docMk/>
            <pc:sldMk cId="1728508155" sldId="404"/>
            <ac:picMk id="5" creationId="{508EAF1B-85EA-D65E-0A3D-2DE87155594A}"/>
          </ac:picMkLst>
        </pc:picChg>
      </pc:sldChg>
    </pc:docChg>
  </pc:docChgLst>
  <pc:docChgLst>
    <pc:chgData name="Ashwin Baby" userId="66e9abc8268c97d2" providerId="Windows Live" clId="Web-{1C63B02A-59AA-4A4E-A431-F6A4A3A9F953}"/>
    <pc:docChg chg="addSld delSld modSld">
      <pc:chgData name="Ashwin Baby" userId="66e9abc8268c97d2" providerId="Windows Live" clId="Web-{1C63B02A-59AA-4A4E-A431-F6A4A3A9F953}" dt="2022-11-03T04:57:20.750" v="293" actId="20577"/>
      <pc:docMkLst>
        <pc:docMk/>
      </pc:docMkLst>
      <pc:sldChg chg="addSp delSp modSp">
        <pc:chgData name="Ashwin Baby" userId="66e9abc8268c97d2" providerId="Windows Live" clId="Web-{1C63B02A-59AA-4A4E-A431-F6A4A3A9F953}" dt="2022-11-03T04:48:47.949" v="193" actId="20577"/>
        <pc:sldMkLst>
          <pc:docMk/>
          <pc:sldMk cId="572793306" sldId="395"/>
        </pc:sldMkLst>
        <pc:spChg chg="mod">
          <ac:chgData name="Ashwin Baby" userId="66e9abc8268c97d2" providerId="Windows Live" clId="Web-{1C63B02A-59AA-4A4E-A431-F6A4A3A9F953}" dt="2022-11-03T04:26:17.366" v="8" actId="20577"/>
          <ac:spMkLst>
            <pc:docMk/>
            <pc:sldMk cId="572793306" sldId="395"/>
            <ac:spMk id="2" creationId="{F16EDD66-D612-4EAD-AD45-E35B9191CA77}"/>
          </ac:spMkLst>
        </pc:spChg>
        <pc:spChg chg="add mod">
          <ac:chgData name="Ashwin Baby" userId="66e9abc8268c97d2" providerId="Windows Live" clId="Web-{1C63B02A-59AA-4A4E-A431-F6A4A3A9F953}" dt="2022-11-03T04:30:49.001" v="39" actId="20577"/>
          <ac:spMkLst>
            <pc:docMk/>
            <pc:sldMk cId="572793306" sldId="395"/>
            <ac:spMk id="3" creationId="{4D0D112B-82A6-9937-EC1B-2CD5410DEB90}"/>
          </ac:spMkLst>
        </pc:spChg>
        <pc:spChg chg="add mod">
          <ac:chgData name="Ashwin Baby" userId="66e9abc8268c97d2" providerId="Windows Live" clId="Web-{1C63B02A-59AA-4A4E-A431-F6A4A3A9F953}" dt="2022-11-03T04:48:47.949" v="193" actId="20577"/>
          <ac:spMkLst>
            <pc:docMk/>
            <pc:sldMk cId="572793306" sldId="395"/>
            <ac:spMk id="4" creationId="{7F644958-95B3-0046-1D36-F6BD428F5299}"/>
          </ac:spMkLst>
        </pc:spChg>
        <pc:graphicFrameChg chg="add del mod">
          <ac:chgData name="Ashwin Baby" userId="66e9abc8268c97d2" providerId="Windows Live" clId="Web-{1C63B02A-59AA-4A4E-A431-F6A4A3A9F953}" dt="2022-11-03T04:35:44.544" v="110"/>
          <ac:graphicFrameMkLst>
            <pc:docMk/>
            <pc:sldMk cId="572793306" sldId="395"/>
            <ac:graphicFrameMk id="6" creationId="{2490A2E0-4F28-E3E7-6347-99CD12D16A13}"/>
          </ac:graphicFrameMkLst>
        </pc:graphicFrameChg>
        <pc:picChg chg="add del mod">
          <ac:chgData name="Ashwin Baby" userId="66e9abc8268c97d2" providerId="Windows Live" clId="Web-{1C63B02A-59AA-4A4E-A431-F6A4A3A9F953}" dt="2022-11-03T04:41:18.604" v="167"/>
          <ac:picMkLst>
            <pc:docMk/>
            <pc:sldMk cId="572793306" sldId="395"/>
            <ac:picMk id="7" creationId="{C5231468-7BBC-6DC1-961F-823628ABA90A}"/>
          </ac:picMkLst>
        </pc:picChg>
        <pc:picChg chg="add del mod">
          <ac:chgData name="Ashwin Baby" userId="66e9abc8268c97d2" providerId="Windows Live" clId="Web-{1C63B02A-59AA-4A4E-A431-F6A4A3A9F953}" dt="2022-11-03T04:41:15.635" v="166"/>
          <ac:picMkLst>
            <pc:docMk/>
            <pc:sldMk cId="572793306" sldId="395"/>
            <ac:picMk id="8" creationId="{272FF7B7-6F16-DFEC-714B-370B0823821E}"/>
          </ac:picMkLst>
        </pc:picChg>
      </pc:sldChg>
      <pc:sldChg chg="addSp delSp modSp add replId">
        <pc:chgData name="Ashwin Baby" userId="66e9abc8268c97d2" providerId="Windows Live" clId="Web-{1C63B02A-59AA-4A4E-A431-F6A4A3A9F953}" dt="2022-11-03T04:54:37.603" v="251" actId="1076"/>
        <pc:sldMkLst>
          <pc:docMk/>
          <pc:sldMk cId="828553115" sldId="437"/>
        </pc:sldMkLst>
        <pc:spChg chg="mod">
          <ac:chgData name="Ashwin Baby" userId="66e9abc8268c97d2" providerId="Windows Live" clId="Web-{1C63B02A-59AA-4A4E-A431-F6A4A3A9F953}" dt="2022-11-03T04:49:09.106" v="198" actId="20577"/>
          <ac:spMkLst>
            <pc:docMk/>
            <pc:sldMk cId="828553115" sldId="437"/>
            <ac:spMk id="2" creationId="{F16EDD66-D612-4EAD-AD45-E35B9191CA77}"/>
          </ac:spMkLst>
        </pc:spChg>
        <pc:spChg chg="mod">
          <ac:chgData name="Ashwin Baby" userId="66e9abc8268c97d2" providerId="Windows Live" clId="Web-{1C63B02A-59AA-4A4E-A431-F6A4A3A9F953}" dt="2022-11-03T04:54:37.603" v="251" actId="1076"/>
          <ac:spMkLst>
            <pc:docMk/>
            <pc:sldMk cId="828553115" sldId="437"/>
            <ac:spMk id="3" creationId="{4D0D112B-82A6-9937-EC1B-2CD5410DEB90}"/>
          </ac:spMkLst>
        </pc:spChg>
        <pc:spChg chg="del">
          <ac:chgData name="Ashwin Baby" userId="66e9abc8268c97d2" providerId="Windows Live" clId="Web-{1C63B02A-59AA-4A4E-A431-F6A4A3A9F953}" dt="2022-11-03T04:49:20.216" v="200"/>
          <ac:spMkLst>
            <pc:docMk/>
            <pc:sldMk cId="828553115" sldId="437"/>
            <ac:spMk id="4" creationId="{7F644958-95B3-0046-1D36-F6BD428F5299}"/>
          </ac:spMkLst>
        </pc:spChg>
        <pc:spChg chg="add mod">
          <ac:chgData name="Ashwin Baby" userId="66e9abc8268c97d2" providerId="Windows Live" clId="Web-{1C63B02A-59AA-4A4E-A431-F6A4A3A9F953}" dt="2022-11-03T04:54:33.744" v="250" actId="1076"/>
          <ac:spMkLst>
            <pc:docMk/>
            <pc:sldMk cId="828553115" sldId="437"/>
            <ac:spMk id="5" creationId="{9D4B2C62-314C-ED7B-526F-3AFEA7D33732}"/>
          </ac:spMkLst>
        </pc:spChg>
        <pc:picChg chg="del">
          <ac:chgData name="Ashwin Baby" userId="66e9abc8268c97d2" providerId="Windows Live" clId="Web-{1C63B02A-59AA-4A4E-A431-F6A4A3A9F953}" dt="2022-11-03T04:49:12.216" v="199"/>
          <ac:picMkLst>
            <pc:docMk/>
            <pc:sldMk cId="828553115" sldId="437"/>
            <ac:picMk id="7" creationId="{C5231468-7BBC-6DC1-961F-823628ABA90A}"/>
          </ac:picMkLst>
        </pc:picChg>
      </pc:sldChg>
      <pc:sldChg chg="modSp add replId">
        <pc:chgData name="Ashwin Baby" userId="66e9abc8268c97d2" providerId="Windows Live" clId="Web-{1C63B02A-59AA-4A4E-A431-F6A4A3A9F953}" dt="2022-11-03T04:57:20.750" v="293" actId="20577"/>
        <pc:sldMkLst>
          <pc:docMk/>
          <pc:sldMk cId="899756822" sldId="438"/>
        </pc:sldMkLst>
        <pc:spChg chg="mod">
          <ac:chgData name="Ashwin Baby" userId="66e9abc8268c97d2" providerId="Windows Live" clId="Web-{1C63B02A-59AA-4A4E-A431-F6A4A3A9F953}" dt="2022-11-03T04:55:53.294" v="269" actId="20577"/>
          <ac:spMkLst>
            <pc:docMk/>
            <pc:sldMk cId="899756822" sldId="438"/>
            <ac:spMk id="3" creationId="{4D0D112B-82A6-9937-EC1B-2CD5410DEB90}"/>
          </ac:spMkLst>
        </pc:spChg>
        <pc:spChg chg="mod">
          <ac:chgData name="Ashwin Baby" userId="66e9abc8268c97d2" providerId="Windows Live" clId="Web-{1C63B02A-59AA-4A4E-A431-F6A4A3A9F953}" dt="2022-11-03T04:57:20.750" v="293" actId="20577"/>
          <ac:spMkLst>
            <pc:docMk/>
            <pc:sldMk cId="899756822" sldId="438"/>
            <ac:spMk id="5" creationId="{9D4B2C62-314C-ED7B-526F-3AFEA7D33732}"/>
          </ac:spMkLst>
        </pc:spChg>
      </pc:sldChg>
      <pc:sldChg chg="new del">
        <pc:chgData name="Ashwin Baby" userId="66e9abc8268c97d2" providerId="Windows Live" clId="Web-{1C63B02A-59AA-4A4E-A431-F6A4A3A9F953}" dt="2022-11-03T04:54:42.572" v="253"/>
        <pc:sldMkLst>
          <pc:docMk/>
          <pc:sldMk cId="3885768643" sldId="438"/>
        </pc:sldMkLst>
      </pc:sldChg>
    </pc:docChg>
  </pc:docChgLst>
  <pc:docChgLst>
    <pc:chgData name="Ashwin Baby" userId="66e9abc8268c97d2" providerId="Windows Live" clId="Web-{742DA972-ED4D-417C-8EE8-36B8554F0DCA}"/>
    <pc:docChg chg="addSld delSld modSld sldOrd addMainMaster delMainMaster modMainMaster">
      <pc:chgData name="Ashwin Baby" userId="66e9abc8268c97d2" providerId="Windows Live" clId="Web-{742DA972-ED4D-417C-8EE8-36B8554F0DCA}" dt="2022-11-14T10:44:34.721" v="940" actId="14100"/>
      <pc:docMkLst>
        <pc:docMk/>
      </pc:docMkLst>
      <pc:sldChg chg="modSp">
        <pc:chgData name="Ashwin Baby" userId="66e9abc8268c97d2" providerId="Windows Live" clId="Web-{742DA972-ED4D-417C-8EE8-36B8554F0DCA}" dt="2022-11-14T09:21:08.668" v="8" actId="20577"/>
        <pc:sldMkLst>
          <pc:docMk/>
          <pc:sldMk cId="3609941079" sldId="374"/>
        </pc:sldMkLst>
        <pc:spChg chg="mod">
          <ac:chgData name="Ashwin Baby" userId="66e9abc8268c97d2" providerId="Windows Live" clId="Web-{742DA972-ED4D-417C-8EE8-36B8554F0DCA}" dt="2022-11-14T09:21:08.668" v="8" actId="20577"/>
          <ac:spMkLst>
            <pc:docMk/>
            <pc:sldMk cId="3609941079" sldId="374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742DA972-ED4D-417C-8EE8-36B8554F0DCA}" dt="2022-11-14T09:19:05.399" v="1" actId="20577"/>
        <pc:sldMkLst>
          <pc:docMk/>
          <pc:sldMk cId="2674838422" sldId="375"/>
        </pc:sldMkLst>
        <pc:spChg chg="mod">
          <ac:chgData name="Ashwin Baby" userId="66e9abc8268c97d2" providerId="Windows Live" clId="Web-{742DA972-ED4D-417C-8EE8-36B8554F0DCA}" dt="2022-11-14T09:19:05.399" v="1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742DA972-ED4D-417C-8EE8-36B8554F0DCA}" dt="2022-11-14T09:56:48.675" v="550" actId="688"/>
        <pc:sldMkLst>
          <pc:docMk/>
          <pc:sldMk cId="3635198998" sldId="378"/>
        </pc:sldMkLst>
        <pc:picChg chg="mod">
          <ac:chgData name="Ashwin Baby" userId="66e9abc8268c97d2" providerId="Windows Live" clId="Web-{742DA972-ED4D-417C-8EE8-36B8554F0DCA}" dt="2022-11-14T09:56:48.675" v="550" actId="688"/>
          <ac:picMkLst>
            <pc:docMk/>
            <pc:sldMk cId="3635198998" sldId="378"/>
            <ac:picMk id="3" creationId="{3823B8DA-C1BE-B9DB-FC31-5AABE3B59450}"/>
          </ac:picMkLst>
        </pc:picChg>
      </pc:sldChg>
      <pc:sldChg chg="addSp delSp modSp">
        <pc:chgData name="Ashwin Baby" userId="66e9abc8268c97d2" providerId="Windows Live" clId="Web-{742DA972-ED4D-417C-8EE8-36B8554F0DCA}" dt="2022-11-14T10:10:37.842" v="639" actId="20577"/>
        <pc:sldMkLst>
          <pc:docMk/>
          <pc:sldMk cId="1261646730" sldId="383"/>
        </pc:sldMkLst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3" creationId="{A75995CE-B2B9-AD06-5BF5-6DF9BB7A113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4" creationId="{9AA6BEC5-789A-1C95-7E60-30AAA4081891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5" creationId="{D16130D5-B16B-BC00-6686-5319474368AA}"/>
          </ac:spMkLst>
        </pc:spChg>
        <pc:spChg chg="add del mod">
          <ac:chgData name="Ashwin Baby" userId="66e9abc8268c97d2" providerId="Windows Live" clId="Web-{742DA972-ED4D-417C-8EE8-36B8554F0DCA}" dt="2022-11-14T10:07:00.960" v="578"/>
          <ac:spMkLst>
            <pc:docMk/>
            <pc:sldMk cId="1261646730" sldId="383"/>
            <ac:spMk id="16" creationId="{4793B697-8954-4156-FC2D-976CE7931E56}"/>
          </ac:spMkLst>
        </pc:spChg>
        <pc:spChg chg="add mod">
          <ac:chgData name="Ashwin Baby" userId="66e9abc8268c97d2" providerId="Windows Live" clId="Web-{742DA972-ED4D-417C-8EE8-36B8554F0DCA}" dt="2022-11-14T10:07:44.352" v="588" actId="20577"/>
          <ac:spMkLst>
            <pc:docMk/>
            <pc:sldMk cId="1261646730" sldId="383"/>
            <ac:spMk id="19" creationId="{79C16FFF-2665-AAB2-356E-1473AFE03D86}"/>
          </ac:spMkLst>
        </pc:spChg>
        <pc:spChg chg="add mod">
          <ac:chgData name="Ashwin Baby" userId="66e9abc8268c97d2" providerId="Windows Live" clId="Web-{742DA972-ED4D-417C-8EE8-36B8554F0DCA}" dt="2022-11-14T10:08:02.619" v="591" actId="20577"/>
          <ac:spMkLst>
            <pc:docMk/>
            <pc:sldMk cId="1261646730" sldId="383"/>
            <ac:spMk id="20" creationId="{7580E289-A1DF-472B-8F3E-B69C96000B43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1" creationId="{BD6E5F86-E8CE-55FD-B6FD-73F52D10B293}"/>
          </ac:spMkLst>
        </pc:spChg>
        <pc:spChg chg="add del mod">
          <ac:chgData name="Ashwin Baby" userId="66e9abc8268c97d2" providerId="Windows Live" clId="Web-{742DA972-ED4D-417C-8EE8-36B8554F0DCA}" dt="2022-11-14T10:08:18.354" v="594"/>
          <ac:spMkLst>
            <pc:docMk/>
            <pc:sldMk cId="1261646730" sldId="383"/>
            <ac:spMk id="22" creationId="{EBC34B83-3F7D-454B-5794-9E95D27D90C0}"/>
          </ac:spMkLst>
        </pc:spChg>
        <pc:spChg chg="topLvl">
          <ac:chgData name="Ashwin Baby" userId="66e9abc8268c97d2" providerId="Windows Live" clId="Web-{742DA972-ED4D-417C-8EE8-36B8554F0DCA}" dt="2022-11-14T10:09:03.246" v="595"/>
          <ac:spMkLst>
            <pc:docMk/>
            <pc:sldMk cId="1261646730" sldId="383"/>
            <ac:spMk id="23" creationId="{0F6A7E54-42BC-5593-0F9F-3A6FD90CC71D}"/>
          </ac:spMkLst>
        </pc:spChg>
        <pc:spChg chg="add mod">
          <ac:chgData name="Ashwin Baby" userId="66e9abc8268c97d2" providerId="Windows Live" clId="Web-{742DA972-ED4D-417C-8EE8-36B8554F0DCA}" dt="2022-11-14T10:10:25.873" v="626" actId="20577"/>
          <ac:spMkLst>
            <pc:docMk/>
            <pc:sldMk cId="1261646730" sldId="383"/>
            <ac:spMk id="24" creationId="{47BE9CA4-0A7B-68B3-995D-A97E872FB49C}"/>
          </ac:spMkLst>
        </pc:spChg>
        <pc:spChg chg="add mod">
          <ac:chgData name="Ashwin Baby" userId="66e9abc8268c97d2" providerId="Windows Live" clId="Web-{742DA972-ED4D-417C-8EE8-36B8554F0DCA}" dt="2022-11-14T10:10:29.639" v="628" actId="20577"/>
          <ac:spMkLst>
            <pc:docMk/>
            <pc:sldMk cId="1261646730" sldId="383"/>
            <ac:spMk id="26" creationId="{F6814914-E2F3-9915-8ADD-711971451F43}"/>
          </ac:spMkLst>
        </pc:spChg>
        <pc:spChg chg="add mod">
          <ac:chgData name="Ashwin Baby" userId="66e9abc8268c97d2" providerId="Windows Live" clId="Web-{742DA972-ED4D-417C-8EE8-36B8554F0DCA}" dt="2022-11-14T10:10:32.436" v="631" actId="20577"/>
          <ac:spMkLst>
            <pc:docMk/>
            <pc:sldMk cId="1261646730" sldId="383"/>
            <ac:spMk id="27" creationId="{697530A9-43A2-9758-E096-24A6EFAF7535}"/>
          </ac:spMkLst>
        </pc:spChg>
        <pc:spChg chg="add del">
          <ac:chgData name="Ashwin Baby" userId="66e9abc8268c97d2" providerId="Windows Live" clId="Web-{742DA972-ED4D-417C-8EE8-36B8554F0DCA}" dt="2022-11-14T10:09:35.809" v="613"/>
          <ac:spMkLst>
            <pc:docMk/>
            <pc:sldMk cId="1261646730" sldId="383"/>
            <ac:spMk id="28" creationId="{4AFF6EC8-D417-CC61-4462-42EA2B598908}"/>
          </ac:spMkLst>
        </pc:spChg>
        <pc:spChg chg="add del">
          <ac:chgData name="Ashwin Baby" userId="66e9abc8268c97d2" providerId="Windows Live" clId="Web-{742DA972-ED4D-417C-8EE8-36B8554F0DCA}" dt="2022-11-14T10:09:35.809" v="612"/>
          <ac:spMkLst>
            <pc:docMk/>
            <pc:sldMk cId="1261646730" sldId="383"/>
            <ac:spMk id="30" creationId="{1242DD55-078D-89C9-1223-C731F7F928F1}"/>
          </ac:spMkLst>
        </pc:spChg>
        <pc:spChg chg="add del">
          <ac:chgData name="Ashwin Baby" userId="66e9abc8268c97d2" providerId="Windows Live" clId="Web-{742DA972-ED4D-417C-8EE8-36B8554F0DCA}" dt="2022-11-14T10:09:35.809" v="611"/>
          <ac:spMkLst>
            <pc:docMk/>
            <pc:sldMk cId="1261646730" sldId="383"/>
            <ac:spMk id="31" creationId="{099F6820-DEE1-B829-1481-7E1A489FA423}"/>
          </ac:spMkLst>
        </pc:spChg>
        <pc:spChg chg="mod topLvl">
          <ac:chgData name="Ashwin Baby" userId="66e9abc8268c97d2" providerId="Windows Live" clId="Web-{742DA972-ED4D-417C-8EE8-36B8554F0DCA}" dt="2022-11-14T10:09:15.996" v="601" actId="1076"/>
          <ac:spMkLst>
            <pc:docMk/>
            <pc:sldMk cId="1261646730" sldId="383"/>
            <ac:spMk id="32" creationId="{B6364879-036D-19A4-5C12-1D546B8D037D}"/>
          </ac:spMkLst>
        </pc:spChg>
        <pc:spChg chg="add mod">
          <ac:chgData name="Ashwin Baby" userId="66e9abc8268c97d2" providerId="Windows Live" clId="Web-{742DA972-ED4D-417C-8EE8-36B8554F0DCA}" dt="2022-11-14T10:10:34.905" v="635" actId="20577"/>
          <ac:spMkLst>
            <pc:docMk/>
            <pc:sldMk cId="1261646730" sldId="383"/>
            <ac:spMk id="33" creationId="{9FC90451-26BD-29D6-7A0F-D05E53B0B395}"/>
          </ac:spMkLst>
        </pc:spChg>
        <pc:spChg chg="mod topLvl">
          <ac:chgData name="Ashwin Baby" userId="66e9abc8268c97d2" providerId="Windows Live" clId="Web-{742DA972-ED4D-417C-8EE8-36B8554F0DCA}" dt="2022-11-14T10:09:15.996" v="600" actId="1076"/>
          <ac:spMkLst>
            <pc:docMk/>
            <pc:sldMk cId="1261646730" sldId="383"/>
            <ac:spMk id="34" creationId="{B550C165-B894-AAF6-736D-4B3B2301F932}"/>
          </ac:spMkLst>
        </pc:spChg>
        <pc:spChg chg="add mod">
          <ac:chgData name="Ashwin Baby" userId="66e9abc8268c97d2" providerId="Windows Live" clId="Web-{742DA972-ED4D-417C-8EE8-36B8554F0DCA}" dt="2022-11-14T10:10:37.842" v="639" actId="20577"/>
          <ac:spMkLst>
            <pc:docMk/>
            <pc:sldMk cId="1261646730" sldId="383"/>
            <ac:spMk id="35" creationId="{4F2BD9E2-0555-3A17-C3BD-C3E4E083C880}"/>
          </ac:spMkLst>
        </pc:spChg>
        <pc:spChg chg="mod topLvl">
          <ac:chgData name="Ashwin Baby" userId="66e9abc8268c97d2" providerId="Windows Live" clId="Web-{742DA972-ED4D-417C-8EE8-36B8554F0DCA}" dt="2022-11-14T10:09:15.996" v="599" actId="1076"/>
          <ac:spMkLst>
            <pc:docMk/>
            <pc:sldMk cId="1261646730" sldId="383"/>
            <ac:spMk id="36" creationId="{39B7F16E-48E1-9CA0-3DBC-257D7321E200}"/>
          </ac:spMkLst>
        </pc:spChg>
        <pc:grpChg chg="del mod">
          <ac:chgData name="Ashwin Baby" userId="66e9abc8268c97d2" providerId="Windows Live" clId="Web-{742DA972-ED4D-417C-8EE8-36B8554F0DCA}" dt="2022-11-14T10:09:03.246" v="595"/>
          <ac:grpSpMkLst>
            <pc:docMk/>
            <pc:sldMk cId="1261646730" sldId="383"/>
            <ac:grpSpMk id="6" creationId="{530718A9-B917-737D-4445-E8767BE2E127}"/>
          </ac:grpSpMkLst>
        </pc:grpChg>
        <pc:cxnChg chg="add del mod">
          <ac:chgData name="Ashwin Baby" userId="66e9abc8268c97d2" providerId="Windows Live" clId="Web-{742DA972-ED4D-417C-8EE8-36B8554F0DCA}" dt="2022-11-14T10:06:23.881" v="568"/>
          <ac:cxnSpMkLst>
            <pc:docMk/>
            <pc:sldMk cId="1261646730" sldId="383"/>
            <ac:cxnSpMk id="8" creationId="{D6348A68-43EF-FCAA-9496-3AC717644945}"/>
          </ac:cxnSpMkLst>
        </pc:cxnChg>
        <pc:cxnChg chg="add del">
          <ac:chgData name="Ashwin Baby" userId="66e9abc8268c97d2" providerId="Windows Live" clId="Web-{742DA972-ED4D-417C-8EE8-36B8554F0DCA}" dt="2022-11-14T10:06:29.381" v="570"/>
          <ac:cxnSpMkLst>
            <pc:docMk/>
            <pc:sldMk cId="1261646730" sldId="383"/>
            <ac:cxnSpMk id="10" creationId="{73A1778B-A11C-4A1A-1449-530D91EF35D2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1" creationId="{0939597D-0C0B-A9B5-B2F5-B98EC1B61F4F}"/>
          </ac:cxnSpMkLst>
        </pc:cxnChg>
        <pc:cxnChg chg="add del">
          <ac:chgData name="Ashwin Baby" userId="66e9abc8268c97d2" providerId="Windows Live" clId="Web-{742DA972-ED4D-417C-8EE8-36B8554F0DCA}" dt="2022-11-14T10:06:39.600" v="572"/>
          <ac:cxnSpMkLst>
            <pc:docMk/>
            <pc:sldMk cId="1261646730" sldId="383"/>
            <ac:cxnSpMk id="13" creationId="{65CA0CB2-84CF-001C-7810-B17C272A930E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18" creationId="{030DFD9F-3D6E-EDF9-1DA4-E0EBF2A52281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5" creationId="{3F3AE5A5-3FC1-450E-500E-42FA73C4F990}"/>
          </ac:cxnSpMkLst>
        </pc:cxnChg>
        <pc:cxnChg chg="topLvl">
          <ac:chgData name="Ashwin Baby" userId="66e9abc8268c97d2" providerId="Windows Live" clId="Web-{742DA972-ED4D-417C-8EE8-36B8554F0DCA}" dt="2022-11-14T10:09:03.246" v="595"/>
          <ac:cxnSpMkLst>
            <pc:docMk/>
            <pc:sldMk cId="1261646730" sldId="383"/>
            <ac:cxnSpMk id="29" creationId="{2F5BEFE7-3B6B-D59D-80D1-F3F8CA59A17F}"/>
          </ac:cxnSpMkLst>
        </pc:cxnChg>
        <pc:cxnChg chg="mod topLvl">
          <ac:chgData name="Ashwin Baby" userId="66e9abc8268c97d2" providerId="Windows Live" clId="Web-{742DA972-ED4D-417C-8EE8-36B8554F0DCA}" dt="2022-11-14T10:09:15.996" v="599" actId="1076"/>
          <ac:cxnSpMkLst>
            <pc:docMk/>
            <pc:sldMk cId="1261646730" sldId="383"/>
            <ac:cxnSpMk id="38" creationId="{48366158-9B7E-BD1B-2FFB-4C8BBC08A77B}"/>
          </ac:cxnSpMkLst>
        </pc:cxnChg>
        <pc:cxnChg chg="mod topLvl">
          <ac:chgData name="Ashwin Baby" userId="66e9abc8268c97d2" providerId="Windows Live" clId="Web-{742DA972-ED4D-417C-8EE8-36B8554F0DCA}" dt="2022-11-14T10:09:15.996" v="600" actId="1076"/>
          <ac:cxnSpMkLst>
            <pc:docMk/>
            <pc:sldMk cId="1261646730" sldId="383"/>
            <ac:cxnSpMk id="44" creationId="{29B5A784-8129-BA5A-E9D8-D23B48836997}"/>
          </ac:cxnSpMkLst>
        </pc:cxnChg>
        <pc:cxnChg chg="mod topLvl">
          <ac:chgData name="Ashwin Baby" userId="66e9abc8268c97d2" providerId="Windows Live" clId="Web-{742DA972-ED4D-417C-8EE8-36B8554F0DCA}" dt="2022-11-14T10:09:15.996" v="601" actId="1076"/>
          <ac:cxnSpMkLst>
            <pc:docMk/>
            <pc:sldMk cId="1261646730" sldId="383"/>
            <ac:cxnSpMk id="48" creationId="{4AD9F47E-2729-3C88-580C-8AB3AD94BD4E}"/>
          </ac:cxnSpMkLst>
        </pc:cxnChg>
      </pc:sldChg>
      <pc:sldChg chg="modSp">
        <pc:chgData name="Ashwin Baby" userId="66e9abc8268c97d2" providerId="Windows Live" clId="Web-{742DA972-ED4D-417C-8EE8-36B8554F0DCA}" dt="2022-11-14T09:37:41.466" v="111" actId="20577"/>
        <pc:sldMkLst>
          <pc:docMk/>
          <pc:sldMk cId="2248105530" sldId="385"/>
        </pc:sldMkLst>
        <pc:spChg chg="mod">
          <ac:chgData name="Ashwin Baby" userId="66e9abc8268c97d2" providerId="Windows Live" clId="Web-{742DA972-ED4D-417C-8EE8-36B8554F0DCA}" dt="2022-11-14T09:37:41.466" v="111" actId="20577"/>
          <ac:spMkLst>
            <pc:docMk/>
            <pc:sldMk cId="2248105530" sldId="385"/>
            <ac:spMk id="3" creationId="{7AEB6398-6C8C-CC97-F9F3-660D6646EA78}"/>
          </ac:spMkLst>
        </pc:spChg>
      </pc:sldChg>
      <pc:sldChg chg="modSp">
        <pc:chgData name="Ashwin Baby" userId="66e9abc8268c97d2" providerId="Windows Live" clId="Web-{742DA972-ED4D-417C-8EE8-36B8554F0DCA}" dt="2022-11-14T09:24:24.550" v="36" actId="20577"/>
        <pc:sldMkLst>
          <pc:docMk/>
          <pc:sldMk cId="3234766743" sldId="387"/>
        </pc:sldMkLst>
        <pc:spChg chg="mod">
          <ac:chgData name="Ashwin Baby" userId="66e9abc8268c97d2" providerId="Windows Live" clId="Web-{742DA972-ED4D-417C-8EE8-36B8554F0DCA}" dt="2022-11-14T09:24:24.550" v="36" actId="20577"/>
          <ac:spMkLst>
            <pc:docMk/>
            <pc:sldMk cId="3234766743" sldId="387"/>
            <ac:spMk id="16" creationId="{7C6DC17F-6661-54F1-1B8E-394744F92FBB}"/>
          </ac:spMkLst>
        </pc:spChg>
      </pc:sldChg>
      <pc:sldChg chg="modSp">
        <pc:chgData name="Ashwin Baby" userId="66e9abc8268c97d2" providerId="Windows Live" clId="Web-{742DA972-ED4D-417C-8EE8-36B8554F0DCA}" dt="2022-11-14T10:02:16.170" v="559" actId="20577"/>
        <pc:sldMkLst>
          <pc:docMk/>
          <pc:sldMk cId="3769297971" sldId="391"/>
        </pc:sldMkLst>
        <pc:spChg chg="mod">
          <ac:chgData name="Ashwin Baby" userId="66e9abc8268c97d2" providerId="Windows Live" clId="Web-{742DA972-ED4D-417C-8EE8-36B8554F0DCA}" dt="2022-11-14T10:02:16.170" v="559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00:49.198" v="553" actId="1076"/>
        <pc:sldMkLst>
          <pc:docMk/>
          <pc:sldMk cId="880168060" sldId="392"/>
        </pc:sldMkLst>
        <pc:spChg chg="mod">
          <ac:chgData name="Ashwin Baby" userId="66e9abc8268c97d2" providerId="Windows Live" clId="Web-{742DA972-ED4D-417C-8EE8-36B8554F0DCA}" dt="2022-11-14T10:00:43.323" v="552" actId="14100"/>
          <ac:spMkLst>
            <pc:docMk/>
            <pc:sldMk cId="880168060" sldId="392"/>
            <ac:spMk id="7" creationId="{007E7E1C-9736-469C-B1A8-36CACDB8DD55}"/>
          </ac:spMkLst>
        </pc:spChg>
        <pc:picChg chg="mod">
          <ac:chgData name="Ashwin Baby" userId="66e9abc8268c97d2" providerId="Windows Live" clId="Web-{742DA972-ED4D-417C-8EE8-36B8554F0DCA}" dt="2022-11-14T10:00:49.198" v="553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addSp delSp modSp ord">
        <pc:chgData name="Ashwin Baby" userId="66e9abc8268c97d2" providerId="Windows Live" clId="Web-{742DA972-ED4D-417C-8EE8-36B8554F0DCA}" dt="2022-11-14T09:48:15.580" v="373" actId="20577"/>
        <pc:sldMkLst>
          <pc:docMk/>
          <pc:sldMk cId="9804721" sldId="401"/>
        </pc:sldMkLst>
        <pc:spChg chg="del mod">
          <ac:chgData name="Ashwin Baby" userId="66e9abc8268c97d2" providerId="Windows Live" clId="Web-{742DA972-ED4D-417C-8EE8-36B8554F0DCA}" dt="2022-11-14T09:38:24.718" v="118"/>
          <ac:spMkLst>
            <pc:docMk/>
            <pc:sldMk cId="9804721" sldId="401"/>
            <ac:spMk id="3" creationId="{49B144B2-9B86-B250-CA37-5B43502A82F8}"/>
          </ac:spMkLst>
        </pc:spChg>
        <pc:spChg chg="add mod">
          <ac:chgData name="Ashwin Baby" userId="66e9abc8268c97d2" providerId="Windows Live" clId="Web-{742DA972-ED4D-417C-8EE8-36B8554F0DCA}" dt="2022-11-14T09:39:47.189" v="141" actId="1076"/>
          <ac:spMkLst>
            <pc:docMk/>
            <pc:sldMk cId="9804721" sldId="401"/>
            <ac:spMk id="4" creationId="{4836D4A7-0B07-9CA5-91E6-34976E3A0D54}"/>
          </ac:spMkLst>
        </pc:spChg>
        <pc:spChg chg="add mod">
          <ac:chgData name="Ashwin Baby" userId="66e9abc8268c97d2" providerId="Windows Live" clId="Web-{742DA972-ED4D-417C-8EE8-36B8554F0DCA}" dt="2022-11-14T09:48:15.580" v="373" actId="20577"/>
          <ac:spMkLst>
            <pc:docMk/>
            <pc:sldMk cId="9804721" sldId="401"/>
            <ac:spMk id="6" creationId="{9A975CAE-7FFB-25AE-5B6F-962121226FD9}"/>
          </ac:spMkLst>
        </pc:spChg>
        <pc:picChg chg="del">
          <ac:chgData name="Ashwin Baby" userId="66e9abc8268c97d2" providerId="Windows Live" clId="Web-{742DA972-ED4D-417C-8EE8-36B8554F0DCA}" dt="2022-11-14T09:38:18.327" v="116"/>
          <ac:picMkLst>
            <pc:docMk/>
            <pc:sldMk cId="9804721" sldId="401"/>
            <ac:picMk id="2" creationId="{EDD551C2-0773-488E-7B24-FA9D3B854A0F}"/>
          </ac:picMkLst>
        </pc:picChg>
      </pc:sldChg>
      <pc:sldChg chg="modSp">
        <pc:chgData name="Ashwin Baby" userId="66e9abc8268c97d2" providerId="Windows Live" clId="Web-{742DA972-ED4D-417C-8EE8-36B8554F0DCA}" dt="2022-11-14T09:33:51.990" v="65" actId="20577"/>
        <pc:sldMkLst>
          <pc:docMk/>
          <pc:sldMk cId="1728508155" sldId="404"/>
        </pc:sldMkLst>
        <pc:spChg chg="mod">
          <ac:chgData name="Ashwin Baby" userId="66e9abc8268c97d2" providerId="Windows Live" clId="Web-{742DA972-ED4D-417C-8EE8-36B8554F0DCA}" dt="2022-11-14T09:33:51.990" v="65" actId="20577"/>
          <ac:spMkLst>
            <pc:docMk/>
            <pc:sldMk cId="1728508155" sldId="404"/>
            <ac:spMk id="2" creationId="{F16EDD66-D612-4EAD-AD45-E35B9191CA77}"/>
          </ac:spMkLst>
        </pc:spChg>
      </pc:sldChg>
      <pc:sldChg chg="modSp">
        <pc:chgData name="Ashwin Baby" userId="66e9abc8268c97d2" providerId="Windows Live" clId="Web-{742DA972-ED4D-417C-8EE8-36B8554F0DCA}" dt="2022-11-14T10:02:35.405" v="562" actId="20577"/>
        <pc:sldMkLst>
          <pc:docMk/>
          <pc:sldMk cId="548159349" sldId="405"/>
        </pc:sldMkLst>
        <pc:spChg chg="mod">
          <ac:chgData name="Ashwin Baby" userId="66e9abc8268c97d2" providerId="Windows Live" clId="Web-{742DA972-ED4D-417C-8EE8-36B8554F0DCA}" dt="2022-11-14T10:02:35.405" v="562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12:55.878" v="656" actId="20577"/>
        <pc:sldMkLst>
          <pc:docMk/>
          <pc:sldMk cId="1053550504" sldId="407"/>
        </pc:sldMkLst>
        <pc:spChg chg="mod">
          <ac:chgData name="Ashwin Baby" userId="66e9abc8268c97d2" providerId="Windows Live" clId="Web-{742DA972-ED4D-417C-8EE8-36B8554F0DCA}" dt="2022-11-14T10:12:55.878" v="65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742DA972-ED4D-417C-8EE8-36B8554F0DCA}" dt="2022-11-14T10:44:34.721" v="940" actId="14100"/>
        <pc:sldMkLst>
          <pc:docMk/>
          <pc:sldMk cId="913605599" sldId="410"/>
        </pc:sldMkLst>
        <pc:grpChg chg="mod">
          <ac:chgData name="Ashwin Baby" userId="66e9abc8268c97d2" providerId="Windows Live" clId="Web-{742DA972-ED4D-417C-8EE8-36B8554F0DCA}" dt="2022-11-14T10:44:34.721" v="940" actId="14100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addSp delSp modSp add ord replId">
        <pc:chgData name="Ashwin Baby" userId="66e9abc8268c97d2" providerId="Windows Live" clId="Web-{742DA972-ED4D-417C-8EE8-36B8554F0DCA}" dt="2022-11-14T09:23:52.705" v="34"/>
        <pc:sldMkLst>
          <pc:docMk/>
          <pc:sldMk cId="3281745674" sldId="440"/>
        </pc:sldMkLst>
        <pc:spChg chg="del">
          <ac:chgData name="Ashwin Baby" userId="66e9abc8268c97d2" providerId="Windows Live" clId="Web-{742DA972-ED4D-417C-8EE8-36B8554F0DCA}" dt="2022-11-14T09:22:41.343" v="28"/>
          <ac:spMkLst>
            <pc:docMk/>
            <pc:sldMk cId="3281745674" sldId="440"/>
            <ac:spMk id="2" creationId="{F16EDD66-D612-4EAD-AD45-E35B9191CA77}"/>
          </ac:spMkLst>
        </pc:spChg>
        <pc:spChg chg="del">
          <ac:chgData name="Ashwin Baby" userId="66e9abc8268c97d2" providerId="Windows Live" clId="Web-{742DA972-ED4D-417C-8EE8-36B8554F0DCA}" dt="2022-11-14T09:22:37.703" v="24"/>
          <ac:spMkLst>
            <pc:docMk/>
            <pc:sldMk cId="3281745674" sldId="440"/>
            <ac:spMk id="4" creationId="{786E8C9F-DFA1-272D-BDB3-75BEF51186C8}"/>
          </ac:spMkLst>
        </pc:spChg>
        <pc:spChg chg="del">
          <ac:chgData name="Ashwin Baby" userId="66e9abc8268c97d2" providerId="Windows Live" clId="Web-{742DA972-ED4D-417C-8EE8-36B8554F0DCA}" dt="2022-11-14T09:22:37.703" v="23"/>
          <ac:spMkLst>
            <pc:docMk/>
            <pc:sldMk cId="3281745674" sldId="440"/>
            <ac:spMk id="5" creationId="{6340A84B-33D3-D4D0-B011-2DE98D2F12B7}"/>
          </ac:spMkLst>
        </pc:spChg>
        <pc:spChg chg="del">
          <ac:chgData name="Ashwin Baby" userId="66e9abc8268c97d2" providerId="Windows Live" clId="Web-{742DA972-ED4D-417C-8EE8-36B8554F0DCA}" dt="2022-11-14T09:22:37.703" v="25"/>
          <ac:spMkLst>
            <pc:docMk/>
            <pc:sldMk cId="3281745674" sldId="440"/>
            <ac:spMk id="6" creationId="{613301C4-2BB3-4AA5-BCC9-214D8D9AC696}"/>
          </ac:spMkLst>
        </pc:spChg>
        <pc:spChg chg="del">
          <ac:chgData name="Ashwin Baby" userId="66e9abc8268c97d2" providerId="Windows Live" clId="Web-{742DA972-ED4D-417C-8EE8-36B8554F0DCA}" dt="2022-11-14T09:22:37.703" v="22"/>
          <ac:spMkLst>
            <pc:docMk/>
            <pc:sldMk cId="3281745674" sldId="440"/>
            <ac:spMk id="10" creationId="{F719CE10-AB48-9E2D-1C86-4A6AF016A5D1}"/>
          </ac:spMkLst>
        </pc:spChg>
        <pc:spChg chg="del">
          <ac:chgData name="Ashwin Baby" userId="66e9abc8268c97d2" providerId="Windows Live" clId="Web-{742DA972-ED4D-417C-8EE8-36B8554F0DCA}" dt="2022-11-14T09:22:37.703" v="21"/>
          <ac:spMkLst>
            <pc:docMk/>
            <pc:sldMk cId="3281745674" sldId="440"/>
            <ac:spMk id="12" creationId="{5D6AC90A-189F-0EC1-7042-5A03F9D322EE}"/>
          </ac:spMkLst>
        </pc:spChg>
        <pc:spChg chg="del">
          <ac:chgData name="Ashwin Baby" userId="66e9abc8268c97d2" providerId="Windows Live" clId="Web-{742DA972-ED4D-417C-8EE8-36B8554F0DCA}" dt="2022-11-14T09:22:37.703" v="20"/>
          <ac:spMkLst>
            <pc:docMk/>
            <pc:sldMk cId="3281745674" sldId="440"/>
            <ac:spMk id="16" creationId="{7C6DC17F-6661-54F1-1B8E-394744F92FBB}"/>
          </ac:spMkLst>
        </pc:spChg>
        <pc:spChg chg="del">
          <ac:chgData name="Ashwin Baby" userId="66e9abc8268c97d2" providerId="Windows Live" clId="Web-{742DA972-ED4D-417C-8EE8-36B8554F0DCA}" dt="2022-11-14T09:22:37.703" v="19"/>
          <ac:spMkLst>
            <pc:docMk/>
            <pc:sldMk cId="3281745674" sldId="440"/>
            <ac:spMk id="17" creationId="{B20A0F68-54FE-F017-F616-21771BE3F26B}"/>
          </ac:spMkLst>
        </pc:spChg>
        <pc:spChg chg="del">
          <ac:chgData name="Ashwin Baby" userId="66e9abc8268c97d2" providerId="Windows Live" clId="Web-{742DA972-ED4D-417C-8EE8-36B8554F0DCA}" dt="2022-11-14T09:22:37.687" v="18"/>
          <ac:spMkLst>
            <pc:docMk/>
            <pc:sldMk cId="3281745674" sldId="440"/>
            <ac:spMk id="18" creationId="{9174C64C-FAD6-1267-C6D0-FAEEDB52A6A7}"/>
          </ac:spMkLst>
        </pc:spChg>
        <pc:spChg chg="del">
          <ac:chgData name="Ashwin Baby" userId="66e9abc8268c97d2" providerId="Windows Live" clId="Web-{742DA972-ED4D-417C-8EE8-36B8554F0DCA}" dt="2022-11-14T09:22:37.687" v="13"/>
          <ac:spMkLst>
            <pc:docMk/>
            <pc:sldMk cId="3281745674" sldId="440"/>
            <ac:spMk id="27" creationId="{F9E11F03-9765-563F-9F0E-E5CE03ADD50C}"/>
          </ac:spMkLst>
        </pc:spChg>
        <pc:spChg chg="del">
          <ac:chgData name="Ashwin Baby" userId="66e9abc8268c97d2" providerId="Windows Live" clId="Web-{742DA972-ED4D-417C-8EE8-36B8554F0DCA}" dt="2022-11-14T09:22:37.687" v="12"/>
          <ac:spMkLst>
            <pc:docMk/>
            <pc:sldMk cId="3281745674" sldId="440"/>
            <ac:spMk id="29" creationId="{63DF4DF6-FBB7-DE3C-4310-C088B7046DF7}"/>
          </ac:spMkLst>
        </pc:spChg>
        <pc:spChg chg="del">
          <ac:chgData name="Ashwin Baby" userId="66e9abc8268c97d2" providerId="Windows Live" clId="Web-{742DA972-ED4D-417C-8EE8-36B8554F0DCA}" dt="2022-11-14T09:22:41.343" v="27"/>
          <ac:spMkLst>
            <pc:docMk/>
            <pc:sldMk cId="3281745674" sldId="440"/>
            <ac:spMk id="31" creationId="{D2C5EE51-D636-24D2-4A0B-E525E404F50D}"/>
          </ac:spMkLst>
        </pc:spChg>
        <pc:spChg chg="del">
          <ac:chgData name="Ashwin Baby" userId="66e9abc8268c97d2" providerId="Windows Live" clId="Web-{742DA972-ED4D-417C-8EE8-36B8554F0DCA}" dt="2022-11-14T09:22:41.343" v="26"/>
          <ac:spMkLst>
            <pc:docMk/>
            <pc:sldMk cId="3281745674" sldId="440"/>
            <ac:spMk id="33" creationId="{274FDC08-BEC2-7A5A-1D53-1E5870963F63}"/>
          </ac:spMkLst>
        </pc:spChg>
        <pc:graphicFrameChg chg="add mod modGraphic">
          <ac:chgData name="Ashwin Baby" userId="66e9abc8268c97d2" providerId="Windows Live" clId="Web-{742DA972-ED4D-417C-8EE8-36B8554F0DCA}" dt="2022-11-14T09:23:40.376" v="33"/>
          <ac:graphicFrameMkLst>
            <pc:docMk/>
            <pc:sldMk cId="3281745674" sldId="440"/>
            <ac:graphicFrameMk id="7" creationId="{F708931C-9CA2-830F-BAAA-2D594E75E651}"/>
          </ac:graphicFrameMkLst>
        </pc:graphicFrameChg>
        <pc:cxnChg chg="del mod">
          <ac:chgData name="Ashwin Baby" userId="66e9abc8268c97d2" providerId="Windows Live" clId="Web-{742DA972-ED4D-417C-8EE8-36B8554F0DCA}" dt="2022-11-14T09:22:37.687" v="17"/>
          <ac:cxnSpMkLst>
            <pc:docMk/>
            <pc:sldMk cId="3281745674" sldId="440"/>
            <ac:cxnSpMk id="20" creationId="{534275A6-2BD8-27D1-530A-A3D79FC941BF}"/>
          </ac:cxnSpMkLst>
        </pc:cxnChg>
        <pc:cxnChg chg="del">
          <ac:chgData name="Ashwin Baby" userId="66e9abc8268c97d2" providerId="Windows Live" clId="Web-{742DA972-ED4D-417C-8EE8-36B8554F0DCA}" dt="2022-11-14T09:22:37.687" v="16"/>
          <ac:cxnSpMkLst>
            <pc:docMk/>
            <pc:sldMk cId="3281745674" sldId="440"/>
            <ac:cxnSpMk id="22" creationId="{A52BCD18-9044-F14C-4D3B-BF38BB69A844}"/>
          </ac:cxnSpMkLst>
        </pc:cxnChg>
        <pc:cxnChg chg="del">
          <ac:chgData name="Ashwin Baby" userId="66e9abc8268c97d2" providerId="Windows Live" clId="Web-{742DA972-ED4D-417C-8EE8-36B8554F0DCA}" dt="2022-11-14T09:22:37.687" v="15"/>
          <ac:cxnSpMkLst>
            <pc:docMk/>
            <pc:sldMk cId="3281745674" sldId="440"/>
            <ac:cxnSpMk id="24" creationId="{981AAD90-D5DD-A64D-35A7-406B3DF74EBF}"/>
          </ac:cxnSpMkLst>
        </pc:cxnChg>
        <pc:cxnChg chg="del">
          <ac:chgData name="Ashwin Baby" userId="66e9abc8268c97d2" providerId="Windows Live" clId="Web-{742DA972-ED4D-417C-8EE8-36B8554F0DCA}" dt="2022-11-14T09:22:37.687" v="14"/>
          <ac:cxnSpMkLst>
            <pc:docMk/>
            <pc:sldMk cId="3281745674" sldId="440"/>
            <ac:cxnSpMk id="26" creationId="{7C45F163-CA75-64F6-FEFE-DE8480183610}"/>
          </ac:cxnSpMkLst>
        </pc:cxnChg>
      </pc:sldChg>
      <pc:sldChg chg="new del">
        <pc:chgData name="Ashwin Baby" userId="66e9abc8268c97d2" providerId="Windows Live" clId="Web-{742DA972-ED4D-417C-8EE8-36B8554F0DCA}" dt="2022-11-14T09:22:28.765" v="10"/>
        <pc:sldMkLst>
          <pc:docMk/>
          <pc:sldMk cId="3891263453" sldId="440"/>
        </pc:sldMkLst>
      </pc:sldChg>
      <pc:sldChg chg="add">
        <pc:chgData name="Ashwin Baby" userId="66e9abc8268c97d2" providerId="Windows Live" clId="Web-{742DA972-ED4D-417C-8EE8-36B8554F0DCA}" dt="2022-11-14T09:27:20.790" v="48"/>
        <pc:sldMkLst>
          <pc:docMk/>
          <pc:sldMk cId="139393184" sldId="441"/>
        </pc:sldMkLst>
      </pc:sldChg>
      <pc:sldChg chg="add del">
        <pc:chgData name="Ashwin Baby" userId="66e9abc8268c97d2" providerId="Windows Live" clId="Web-{742DA972-ED4D-417C-8EE8-36B8554F0DCA}" dt="2022-11-14T09:26:04.319" v="40"/>
        <pc:sldMkLst>
          <pc:docMk/>
          <pc:sldMk cId="442510924" sldId="441"/>
        </pc:sldMkLst>
      </pc:sldChg>
      <pc:sldChg chg="add del">
        <pc:chgData name="Ashwin Baby" userId="66e9abc8268c97d2" providerId="Windows Live" clId="Web-{742DA972-ED4D-417C-8EE8-36B8554F0DCA}" dt="2022-11-14T09:26:22.257" v="42"/>
        <pc:sldMkLst>
          <pc:docMk/>
          <pc:sldMk cId="1045603772" sldId="441"/>
        </pc:sldMkLst>
      </pc:sldChg>
      <pc:sldChg chg="delSp modSp add del replId">
        <pc:chgData name="Ashwin Baby" userId="66e9abc8268c97d2" providerId="Windows Live" clId="Web-{742DA972-ED4D-417C-8EE8-36B8554F0DCA}" dt="2022-11-14T09:27:10.946" v="47"/>
        <pc:sldMkLst>
          <pc:docMk/>
          <pc:sldMk cId="2426767560" sldId="441"/>
        </pc:sldMkLst>
        <pc:spChg chg="del mod">
          <ac:chgData name="Ashwin Baby" userId="66e9abc8268c97d2" providerId="Windows Live" clId="Web-{742DA972-ED4D-417C-8EE8-36B8554F0DCA}" dt="2022-11-14T09:26:35.476" v="46"/>
          <ac:spMkLst>
            <pc:docMk/>
            <pc:sldMk cId="2426767560" sldId="441"/>
            <ac:spMk id="3" creationId="{49B144B2-9B86-B250-CA37-5B43502A82F8}"/>
          </ac:spMkLst>
        </pc:spChg>
        <pc:picChg chg="del">
          <ac:chgData name="Ashwin Baby" userId="66e9abc8268c97d2" providerId="Windows Live" clId="Web-{742DA972-ED4D-417C-8EE8-36B8554F0DCA}" dt="2022-11-14T09:26:29.304" v="44"/>
          <ac:picMkLst>
            <pc:docMk/>
            <pc:sldMk cId="2426767560" sldId="441"/>
            <ac:picMk id="2" creationId="{EDD551C2-0773-488E-7B24-FA9D3B854A0F}"/>
          </ac:picMkLst>
        </pc:picChg>
      </pc:sldChg>
      <pc:sldChg chg="add del">
        <pc:chgData name="Ashwin Baby" userId="66e9abc8268c97d2" providerId="Windows Live" clId="Web-{742DA972-ED4D-417C-8EE8-36B8554F0DCA}" dt="2022-11-14T09:25:46.677" v="38"/>
        <pc:sldMkLst>
          <pc:docMk/>
          <pc:sldMk cId="2692428257" sldId="441"/>
        </pc:sldMkLst>
      </pc:sldChg>
      <pc:sldChg chg="add">
        <pc:chgData name="Ashwin Baby" userId="66e9abc8268c97d2" providerId="Windows Live" clId="Web-{742DA972-ED4D-417C-8EE8-36B8554F0DCA}" dt="2022-11-14T09:27:21.618" v="49"/>
        <pc:sldMkLst>
          <pc:docMk/>
          <pc:sldMk cId="1346743378" sldId="442"/>
        </pc:sldMkLst>
      </pc:sldChg>
      <pc:sldChg chg="addSp delSp modSp add replId">
        <pc:chgData name="Ashwin Baby" userId="66e9abc8268c97d2" providerId="Windows Live" clId="Web-{742DA972-ED4D-417C-8EE8-36B8554F0DCA}" dt="2022-11-14T09:34:07.537" v="71" actId="20577"/>
        <pc:sldMkLst>
          <pc:docMk/>
          <pc:sldMk cId="8258648" sldId="443"/>
        </pc:sldMkLst>
        <pc:spChg chg="mod">
          <ac:chgData name="Ashwin Baby" userId="66e9abc8268c97d2" providerId="Windows Live" clId="Web-{742DA972-ED4D-417C-8EE8-36B8554F0DCA}" dt="2022-11-14T09:34:07.537" v="71" actId="20577"/>
          <ac:spMkLst>
            <pc:docMk/>
            <pc:sldMk cId="8258648" sldId="443"/>
            <ac:spMk id="2" creationId="{F16EDD66-D612-4EAD-AD45-E35B9191CA77}"/>
          </ac:spMkLst>
        </pc:spChg>
        <pc:picChg chg="add mod">
          <ac:chgData name="Ashwin Baby" userId="66e9abc8268c97d2" providerId="Windows Live" clId="Web-{742DA972-ED4D-417C-8EE8-36B8554F0DCA}" dt="2022-11-14T09:33:34.005" v="56" actId="1076"/>
          <ac:picMkLst>
            <pc:docMk/>
            <pc:sldMk cId="8258648" sldId="443"/>
            <ac:picMk id="3" creationId="{F50D8364-6C63-B43A-7897-12A87BDE65BD}"/>
          </ac:picMkLst>
        </pc:picChg>
        <pc:picChg chg="del">
          <ac:chgData name="Ashwin Baby" userId="66e9abc8268c97d2" providerId="Windows Live" clId="Web-{742DA972-ED4D-417C-8EE8-36B8554F0DCA}" dt="2022-11-14T09:32:23.503" v="51"/>
          <ac:picMkLst>
            <pc:docMk/>
            <pc:sldMk cId="8258648" sldId="443"/>
            <ac:picMk id="5" creationId="{508EAF1B-85EA-D65E-0A3D-2DE87155594A}"/>
          </ac:picMkLst>
        </pc:picChg>
      </pc:sldChg>
      <pc:sldChg chg="addSp delSp modSp add replId">
        <pc:chgData name="Ashwin Baby" userId="66e9abc8268c97d2" providerId="Windows Live" clId="Web-{742DA972-ED4D-417C-8EE8-36B8554F0DCA}" dt="2022-11-14T09:36:07.276" v="82" actId="14100"/>
        <pc:sldMkLst>
          <pc:docMk/>
          <pc:sldMk cId="3063842179" sldId="444"/>
        </pc:sldMkLst>
        <pc:spChg chg="del mod">
          <ac:chgData name="Ashwin Baby" userId="66e9abc8268c97d2" providerId="Windows Live" clId="Web-{742DA972-ED4D-417C-8EE8-36B8554F0DCA}" dt="2022-11-14T09:35:53.260" v="76"/>
          <ac:spMkLst>
            <pc:docMk/>
            <pc:sldMk cId="3063842179" sldId="444"/>
            <ac:spMk id="3" creationId="{7AEB6398-6C8C-CC97-F9F3-660D6646EA78}"/>
          </ac:spMkLst>
        </pc:spChg>
        <pc:spChg chg="del">
          <ac:chgData name="Ashwin Baby" userId="66e9abc8268c97d2" providerId="Windows Live" clId="Web-{742DA972-ED4D-417C-8EE8-36B8554F0DCA}" dt="2022-11-14T09:35:46.087" v="73"/>
          <ac:spMkLst>
            <pc:docMk/>
            <pc:sldMk cId="3063842179" sldId="444"/>
            <ac:spMk id="7" creationId="{007E7E1C-9736-469C-B1A8-36CACDB8DD55}"/>
          </ac:spMkLst>
        </pc:spChg>
        <pc:picChg chg="add mod">
          <ac:chgData name="Ashwin Baby" userId="66e9abc8268c97d2" providerId="Windows Live" clId="Web-{742DA972-ED4D-417C-8EE8-36B8554F0DCA}" dt="2022-11-14T09:36:07.276" v="82" actId="14100"/>
          <ac:picMkLst>
            <pc:docMk/>
            <pc:sldMk cId="3063842179" sldId="444"/>
            <ac:picMk id="4" creationId="{CD701CBB-4B6F-77C8-3145-F6DA0896C78C}"/>
          </ac:picMkLst>
        </pc:picChg>
      </pc:sldChg>
      <pc:sldChg chg="add del replId">
        <pc:chgData name="Ashwin Baby" userId="66e9abc8268c97d2" providerId="Windows Live" clId="Web-{742DA972-ED4D-417C-8EE8-36B8554F0DCA}" dt="2022-11-14T09:38:08.139" v="113"/>
        <pc:sldMkLst>
          <pc:docMk/>
          <pc:sldMk cId="743643787" sldId="445"/>
        </pc:sldMkLst>
      </pc:sldChg>
      <pc:sldChg chg="add replId">
        <pc:chgData name="Ashwin Baby" userId="66e9abc8268c97d2" providerId="Windows Live" clId="Web-{742DA972-ED4D-417C-8EE8-36B8554F0DCA}" dt="2022-11-14T09:38:11.780" v="114"/>
        <pc:sldMkLst>
          <pc:docMk/>
          <pc:sldMk cId="3882112943" sldId="445"/>
        </pc:sldMkLst>
      </pc:sldChg>
      <pc:sldChg chg="addSp delSp modSp add replId">
        <pc:chgData name="Ashwin Baby" userId="66e9abc8268c97d2" providerId="Windows Live" clId="Web-{742DA972-ED4D-417C-8EE8-36B8554F0DCA}" dt="2022-11-14T09:55:00.515" v="543" actId="20577"/>
        <pc:sldMkLst>
          <pc:docMk/>
          <pc:sldMk cId="2451857412" sldId="446"/>
        </pc:sldMkLst>
        <pc:spChg chg="del">
          <ac:chgData name="Ashwin Baby" userId="66e9abc8268c97d2" providerId="Windows Live" clId="Web-{742DA972-ED4D-417C-8EE8-36B8554F0DCA}" dt="2022-11-14T09:48:42.800" v="376"/>
          <ac:spMkLst>
            <pc:docMk/>
            <pc:sldMk cId="2451857412" sldId="446"/>
            <ac:spMk id="2" creationId="{F16EDD66-D612-4EAD-AD45-E35B9191CA77}"/>
          </ac:spMkLst>
        </pc:spChg>
        <pc:spChg chg="add mod">
          <ac:chgData name="Ashwin Baby" userId="66e9abc8268c97d2" providerId="Windows Live" clId="Web-{742DA972-ED4D-417C-8EE8-36B8554F0DCA}" dt="2022-11-14T09:48:59.832" v="385" actId="20577"/>
          <ac:spMkLst>
            <pc:docMk/>
            <pc:sldMk cId="2451857412" sldId="446"/>
            <ac:spMk id="3" creationId="{62DE0B6C-0CF8-2420-960F-22BF5A9F10FD}"/>
          </ac:spMkLst>
        </pc:spChg>
        <pc:spChg chg="add mod">
          <ac:chgData name="Ashwin Baby" userId="66e9abc8268c97d2" providerId="Windows Live" clId="Web-{742DA972-ED4D-417C-8EE8-36B8554F0DCA}" dt="2022-11-14T09:55:00.515" v="543" actId="20577"/>
          <ac:spMkLst>
            <pc:docMk/>
            <pc:sldMk cId="2451857412" sldId="446"/>
            <ac:spMk id="5" creationId="{BD833824-5242-A409-58B4-141BB0A60807}"/>
          </ac:spMkLst>
        </pc:spChg>
        <pc:picChg chg="del">
          <ac:chgData name="Ashwin Baby" userId="66e9abc8268c97d2" providerId="Windows Live" clId="Web-{742DA972-ED4D-417C-8EE8-36B8554F0DCA}" dt="2022-11-14T09:48:37.612" v="375"/>
          <ac:picMkLst>
            <pc:docMk/>
            <pc:sldMk cId="2451857412" sldId="446"/>
            <ac:picMk id="4" creationId="{CD701CBB-4B6F-77C8-3145-F6DA0896C78C}"/>
          </ac:picMkLst>
        </pc:picChg>
      </pc:sldChg>
      <pc:sldChg chg="addSp delSp modSp add replId">
        <pc:chgData name="Ashwin Baby" userId="66e9abc8268c97d2" providerId="Windows Live" clId="Web-{742DA972-ED4D-417C-8EE8-36B8554F0DCA}" dt="2022-11-14T10:29:37.504" v="927" actId="20577"/>
        <pc:sldMkLst>
          <pc:docMk/>
          <pc:sldMk cId="4063183712" sldId="447"/>
        </pc:sldMkLst>
        <pc:spChg chg="mod">
          <ac:chgData name="Ashwin Baby" userId="66e9abc8268c97d2" providerId="Windows Live" clId="Web-{742DA972-ED4D-417C-8EE8-36B8554F0DCA}" dt="2022-11-14T10:15:48.993" v="674" actId="20577"/>
          <ac:spMkLst>
            <pc:docMk/>
            <pc:sldMk cId="4063183712" sldId="447"/>
            <ac:spMk id="2" creationId="{F16EDD66-D612-4EAD-AD45-E35B9191CA77}"/>
          </ac:spMkLst>
        </pc:spChg>
        <pc:spChg chg="del mod">
          <ac:chgData name="Ashwin Baby" userId="66e9abc8268c97d2" providerId="Windows Live" clId="Web-{742DA972-ED4D-417C-8EE8-36B8554F0DCA}" dt="2022-11-14T10:15:38.962" v="662"/>
          <ac:spMkLst>
            <pc:docMk/>
            <pc:sldMk cId="4063183712" sldId="447"/>
            <ac:spMk id="3" creationId="{2085D845-ACBC-958B-B2C8-C4D2D77CAAB1}"/>
          </ac:spMkLst>
        </pc:spChg>
        <pc:spChg chg="del mod">
          <ac:chgData name="Ashwin Baby" userId="66e9abc8268c97d2" providerId="Windows Live" clId="Web-{742DA972-ED4D-417C-8EE8-36B8554F0DCA}" dt="2022-11-14T10:15:33.446" v="660"/>
          <ac:spMkLst>
            <pc:docMk/>
            <pc:sldMk cId="4063183712" sldId="447"/>
            <ac:spMk id="4" creationId="{076723EF-28D6-3437-F4BB-0CCFD176AFA8}"/>
          </ac:spMkLst>
        </pc:spChg>
        <pc:spChg chg="add mod">
          <ac:chgData name="Ashwin Baby" userId="66e9abc8268c97d2" providerId="Windows Live" clId="Web-{742DA972-ED4D-417C-8EE8-36B8554F0DCA}" dt="2022-11-14T10:29:37.504" v="927" actId="20577"/>
          <ac:spMkLst>
            <pc:docMk/>
            <pc:sldMk cId="4063183712" sldId="447"/>
            <ac:spMk id="5" creationId="{4A0C120A-FA07-D78B-F73A-E9778C8C34A2}"/>
          </ac:spMkLst>
        </pc:spChg>
      </pc:sldChg>
      <pc:sldChg chg="addSp delSp modSp add replId">
        <pc:chgData name="Ashwin Baby" userId="66e9abc8268c97d2" providerId="Windows Live" clId="Web-{742DA972-ED4D-417C-8EE8-36B8554F0DCA}" dt="2022-11-14T10:41:41.543" v="937" actId="14100"/>
        <pc:sldMkLst>
          <pc:docMk/>
          <pc:sldMk cId="2424735113" sldId="448"/>
        </pc:sldMkLst>
        <pc:spChg chg="del">
          <ac:chgData name="Ashwin Baby" userId="66e9abc8268c97d2" providerId="Windows Live" clId="Web-{742DA972-ED4D-417C-8EE8-36B8554F0DCA}" dt="2022-11-14T10:41:24.058" v="933"/>
          <ac:spMkLst>
            <pc:docMk/>
            <pc:sldMk cId="2424735113" sldId="448"/>
            <ac:spMk id="3" creationId="{830145C1-E915-8271-E260-0ACC9D3B4636}"/>
          </ac:spMkLst>
        </pc:spChg>
        <pc:spChg chg="del mod">
          <ac:chgData name="Ashwin Baby" userId="66e9abc8268c97d2" providerId="Windows Live" clId="Web-{742DA972-ED4D-417C-8EE8-36B8554F0DCA}" dt="2022-11-14T10:41:18.980" v="932"/>
          <ac:spMkLst>
            <pc:docMk/>
            <pc:sldMk cId="2424735113" sldId="448"/>
            <ac:spMk id="4" creationId="{EC38545E-4B62-64ED-B440-F22ED2376C5D}"/>
          </ac:spMkLst>
        </pc:spChg>
        <pc:picChg chg="del">
          <ac:chgData name="Ashwin Baby" userId="66e9abc8268c97d2" providerId="Windows Live" clId="Web-{742DA972-ED4D-417C-8EE8-36B8554F0DCA}" dt="2022-11-14T10:41:10.730" v="929"/>
          <ac:picMkLst>
            <pc:docMk/>
            <pc:sldMk cId="2424735113" sldId="448"/>
            <ac:picMk id="5" creationId="{30E8CAB2-D2F4-CD9C-DB04-D73F40B426F3}"/>
          </ac:picMkLst>
        </pc:picChg>
        <pc:picChg chg="add mod">
          <ac:chgData name="Ashwin Baby" userId="66e9abc8268c97d2" providerId="Windows Live" clId="Web-{742DA972-ED4D-417C-8EE8-36B8554F0DCA}" dt="2022-11-14T10:41:41.543" v="937" actId="14100"/>
          <ac:picMkLst>
            <pc:docMk/>
            <pc:sldMk cId="2424735113" sldId="448"/>
            <ac:picMk id="6" creationId="{B57F2A61-576C-9E98-F66C-662077A10619}"/>
          </ac:picMkLst>
        </pc:picChg>
      </pc:sldChg>
      <pc:sldMasterChg chg="add del addSldLayout delSldLayout">
        <pc:chgData name="Ashwin Baby" userId="66e9abc8268c97d2" providerId="Windows Live" clId="Web-{742DA972-ED4D-417C-8EE8-36B8554F0DCA}" dt="2022-11-14T09:27:20.790" v="48"/>
        <pc:sldMasterMkLst>
          <pc:docMk/>
          <pc:sldMasterMk cId="0" sldId="2147483659"/>
        </pc:sldMasterMkLst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49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0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1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2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3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4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6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7"/>
          </pc:sldLayoutMkLst>
        </pc:sldLayoutChg>
        <pc:sldLayoutChg chg="add del">
          <pc:chgData name="Ashwin Baby" userId="66e9abc8268c97d2" providerId="Windows Live" clId="Web-{742DA972-ED4D-417C-8EE8-36B8554F0DCA}" dt="2022-11-14T09:27:20.790" v="48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replId addSldLayout delSldLayout modSldLayout">
        <pc:chgData name="Ashwin Baby" userId="66e9abc8268c97d2" providerId="Windows Live" clId="Web-{742DA972-ED4D-417C-8EE8-36B8554F0DCA}" dt="2022-11-14T09:27:20.790" v="48"/>
        <pc:sldMasterMkLst>
          <pc:docMk/>
          <pc:sldMasterMk cId="1615311501" sldId="2147483690"/>
        </pc:sldMasterMkLst>
        <pc:sldLayoutChg chg="add del">
          <pc:chgData name="Ashwin Baby" userId="66e9abc8268c97d2" providerId="Windows Live" clId="Web-{742DA972-ED4D-417C-8EE8-36B8554F0DCA}" dt="2022-11-14T09:25:46.677" v="38"/>
          <pc:sldLayoutMkLst>
            <pc:docMk/>
            <pc:sldMasterMk cId="1615311501" sldId="2147483690"/>
            <pc:sldLayoutMk cId="3265633404" sldId="2147483690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899324262" sldId="2147483691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3449694420" sldId="2147483692"/>
          </pc:sldLayoutMkLst>
        </pc:sldLayoutChg>
        <pc:sldLayoutChg chg="replId">
          <pc:chgData name="Ashwin Baby" userId="66e9abc8268c97d2" providerId="Windows Live" clId="Web-{742DA972-ED4D-417C-8EE8-36B8554F0DCA}" dt="2022-11-14T09:27:20.790" v="48"/>
          <pc:sldLayoutMkLst>
            <pc:docMk/>
            <pc:sldMasterMk cId="1615311501" sldId="2147483690"/>
            <pc:sldLayoutMk cId="145839437" sldId="2147483693"/>
          </pc:sldLayoutMkLst>
        </pc:sldLayoutChg>
      </pc:sldMasterChg>
    </pc:docChg>
  </pc:docChgLst>
  <pc:docChgLst>
    <pc:chgData name="Ashwin Baby" userId="66e9abc8268c97d2" providerId="Windows Live" clId="Web-{B8991E3C-C490-4FB6-85BF-07A925A65D1D}"/>
    <pc:docChg chg="addSld modSld">
      <pc:chgData name="Ashwin Baby" userId="66e9abc8268c97d2" providerId="Windows Live" clId="Web-{B8991E3C-C490-4FB6-85BF-07A925A65D1D}" dt="2022-10-19T10:17:00.715" v="155" actId="20577"/>
      <pc:docMkLst>
        <pc:docMk/>
      </pc:docMkLst>
      <pc:sldChg chg="modSp">
        <pc:chgData name="Ashwin Baby" userId="66e9abc8268c97d2" providerId="Windows Live" clId="Web-{B8991E3C-C490-4FB6-85BF-07A925A65D1D}" dt="2022-10-19T08:58:11.212" v="32" actId="1076"/>
        <pc:sldMkLst>
          <pc:docMk/>
          <pc:sldMk cId="875231634" sldId="361"/>
        </pc:sldMkLst>
        <pc:picChg chg="mod">
          <ac:chgData name="Ashwin Baby" userId="66e9abc8268c97d2" providerId="Windows Live" clId="Web-{B8991E3C-C490-4FB6-85BF-07A925A65D1D}" dt="2022-10-19T08:58:11.212" v="32" actId="1076"/>
          <ac:picMkLst>
            <pc:docMk/>
            <pc:sldMk cId="875231634" sldId="361"/>
            <ac:picMk id="7" creationId="{FE4B6BF1-24B8-4032-9AC8-D67D39D230A7}"/>
          </ac:picMkLst>
        </pc:picChg>
      </pc:sldChg>
      <pc:sldChg chg="modSp">
        <pc:chgData name="Ashwin Baby" userId="66e9abc8268c97d2" providerId="Windows Live" clId="Web-{B8991E3C-C490-4FB6-85BF-07A925A65D1D}" dt="2022-10-19T08:56:27.021" v="31" actId="20577"/>
        <pc:sldMkLst>
          <pc:docMk/>
          <pc:sldMk cId="189145451" sldId="363"/>
        </pc:sldMkLst>
        <pc:spChg chg="mod">
          <ac:chgData name="Ashwin Baby" userId="66e9abc8268c97d2" providerId="Windows Live" clId="Web-{B8991E3C-C490-4FB6-85BF-07A925A65D1D}" dt="2022-10-19T08:56:27.021" v="31" actId="20577"/>
          <ac:spMkLst>
            <pc:docMk/>
            <pc:sldMk cId="189145451" sldId="363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5:00.894" v="24" actId="1076"/>
        <pc:sldMkLst>
          <pc:docMk/>
          <pc:sldMk cId="207207613" sldId="366"/>
        </pc:sldMkLst>
        <pc:picChg chg="mod">
          <ac:chgData name="Ashwin Baby" userId="66e9abc8268c97d2" providerId="Windows Live" clId="Web-{B8991E3C-C490-4FB6-85BF-07A925A65D1D}" dt="2022-10-19T08:55:00.894" v="24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B8991E3C-C490-4FB6-85BF-07A925A65D1D}" dt="2022-10-19T08:59:44.871" v="34" actId="1076"/>
        <pc:sldMkLst>
          <pc:docMk/>
          <pc:sldMk cId="3609941079" sldId="374"/>
        </pc:sldMkLst>
        <pc:spChg chg="mod">
          <ac:chgData name="Ashwin Baby" userId="66e9abc8268c97d2" providerId="Windows Live" clId="Web-{B8991E3C-C490-4FB6-85BF-07A925A65D1D}" dt="2022-10-19T08:59:44.871" v="34" actId="1076"/>
          <ac:spMkLst>
            <pc:docMk/>
            <pc:sldMk cId="3609941079" sldId="374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49:38.946" v="3" actId="1076"/>
        <pc:sldMkLst>
          <pc:docMk/>
          <pc:sldMk cId="3635198998" sldId="378"/>
        </pc:sldMkLst>
        <pc:picChg chg="mod">
          <ac:chgData name="Ashwin Baby" userId="66e9abc8268c97d2" providerId="Windows Live" clId="Web-{B8991E3C-C490-4FB6-85BF-07A925A65D1D}" dt="2022-10-19T08:49:38.946" v="3" actId="1076"/>
          <ac:picMkLst>
            <pc:docMk/>
            <pc:sldMk cId="3635198998" sldId="378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1:59.169" v="14" actId="1076"/>
        <pc:sldMkLst>
          <pc:docMk/>
          <pc:sldMk cId="1642472383" sldId="379"/>
        </pc:sldMkLst>
        <pc:picChg chg="mod">
          <ac:chgData name="Ashwin Baby" userId="66e9abc8268c97d2" providerId="Windows Live" clId="Web-{B8991E3C-C490-4FB6-85BF-07A925A65D1D}" dt="2022-10-19T08:51:59.169" v="14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B8991E3C-C490-4FB6-85BF-07A925A65D1D}" dt="2022-10-19T08:52:31.061" v="17" actId="1076"/>
        <pc:sldMkLst>
          <pc:docMk/>
          <pc:sldMk cId="695640136" sldId="380"/>
        </pc:sldMkLst>
        <pc:picChg chg="mod">
          <ac:chgData name="Ashwin Baby" userId="66e9abc8268c97d2" providerId="Windows Live" clId="Web-{B8991E3C-C490-4FB6-85BF-07A925A65D1D}" dt="2022-10-19T08:52:31.061" v="17" actId="1076"/>
          <ac:picMkLst>
            <pc:docMk/>
            <pc:sldMk cId="695640136" sldId="380"/>
            <ac:picMk id="4" creationId="{33AF0FCE-F005-2254-DDCD-378DB41F5D06}"/>
          </ac:picMkLst>
        </pc:picChg>
        <pc:picChg chg="mod">
          <ac:chgData name="Ashwin Baby" userId="66e9abc8268c97d2" providerId="Windows Live" clId="Web-{B8991E3C-C490-4FB6-85BF-07A925A65D1D}" dt="2022-10-19T08:52:28.483" v="16" actId="1076"/>
          <ac:picMkLst>
            <pc:docMk/>
            <pc:sldMk cId="695640136" sldId="380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B8991E3C-C490-4FB6-85BF-07A925A65D1D}" dt="2022-10-19T08:52:46.452" v="18" actId="1076"/>
        <pc:sldMkLst>
          <pc:docMk/>
          <pc:sldMk cId="2093840192" sldId="382"/>
        </pc:sldMkLst>
        <pc:picChg chg="mod">
          <ac:chgData name="Ashwin Baby" userId="66e9abc8268c97d2" providerId="Windows Live" clId="Web-{B8991E3C-C490-4FB6-85BF-07A925A65D1D}" dt="2022-10-19T08:52:46.452" v="18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B8991E3C-C490-4FB6-85BF-07A925A65D1D}" dt="2022-10-19T09:02:24.470" v="61" actId="20577"/>
        <pc:sldMkLst>
          <pc:docMk/>
          <pc:sldMk cId="1261646730" sldId="383"/>
        </pc:sldMkLst>
        <pc:spChg chg="mod">
          <ac:chgData name="Ashwin Baby" userId="66e9abc8268c97d2" providerId="Windows Live" clId="Web-{B8991E3C-C490-4FB6-85BF-07A925A65D1D}" dt="2022-10-19T09:01:45.734" v="47" actId="20577"/>
          <ac:spMkLst>
            <pc:docMk/>
            <pc:sldMk cId="1261646730" sldId="383"/>
            <ac:spMk id="32" creationId="{B6364879-036D-19A4-5C12-1D546B8D037D}"/>
          </ac:spMkLst>
        </pc:spChg>
        <pc:spChg chg="mod">
          <ac:chgData name="Ashwin Baby" userId="66e9abc8268c97d2" providerId="Windows Live" clId="Web-{B8991E3C-C490-4FB6-85BF-07A925A65D1D}" dt="2022-10-19T09:01:55.391" v="54" actId="20577"/>
          <ac:spMkLst>
            <pc:docMk/>
            <pc:sldMk cId="1261646730" sldId="383"/>
            <ac:spMk id="34" creationId="{B550C165-B894-AAF6-736D-4B3B2301F932}"/>
          </ac:spMkLst>
        </pc:spChg>
        <pc:spChg chg="mod">
          <ac:chgData name="Ashwin Baby" userId="66e9abc8268c97d2" providerId="Windows Live" clId="Web-{B8991E3C-C490-4FB6-85BF-07A925A65D1D}" dt="2022-10-19T09:02:24.470" v="61" actId="20577"/>
          <ac:spMkLst>
            <pc:docMk/>
            <pc:sldMk cId="1261646730" sldId="383"/>
            <ac:spMk id="36" creationId="{39B7F16E-48E1-9CA0-3DBC-257D7321E200}"/>
          </ac:spMkLst>
        </pc:spChg>
      </pc:sldChg>
      <pc:sldChg chg="modSp">
        <pc:chgData name="Ashwin Baby" userId="66e9abc8268c97d2" providerId="Windows Live" clId="Web-{B8991E3C-C490-4FB6-85BF-07A925A65D1D}" dt="2022-10-19T09:04:57.943" v="64" actId="20577"/>
        <pc:sldMkLst>
          <pc:docMk/>
          <pc:sldMk cId="190452952" sldId="390"/>
        </pc:sldMkLst>
        <pc:spChg chg="mod">
          <ac:chgData name="Ashwin Baby" userId="66e9abc8268c97d2" providerId="Windows Live" clId="Web-{B8991E3C-C490-4FB6-85BF-07A925A65D1D}" dt="2022-10-19T09:04:57.943" v="64" actId="20577"/>
          <ac:spMkLst>
            <pc:docMk/>
            <pc:sldMk cId="190452952" sldId="390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B8991E3C-C490-4FB6-85BF-07A925A65D1D}" dt="2022-10-19T08:50:43.776" v="13" actId="20577"/>
        <pc:sldMkLst>
          <pc:docMk/>
          <pc:sldMk cId="3769297971" sldId="391"/>
        </pc:sldMkLst>
        <pc:spChg chg="mod">
          <ac:chgData name="Ashwin Baby" userId="66e9abc8268c97d2" providerId="Windows Live" clId="Web-{B8991E3C-C490-4FB6-85BF-07A925A65D1D}" dt="2022-10-19T08:50:43.776" v="13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B8991E3C-C490-4FB6-85BF-07A925A65D1D}" dt="2022-10-19T09:05:37.585" v="65" actId="1076"/>
        <pc:sldMkLst>
          <pc:docMk/>
          <pc:sldMk cId="880168060" sldId="392"/>
        </pc:sldMkLst>
        <pc:picChg chg="mod">
          <ac:chgData name="Ashwin Baby" userId="66e9abc8268c97d2" providerId="Windows Live" clId="Web-{B8991E3C-C490-4FB6-85BF-07A925A65D1D}" dt="2022-10-19T09:05:37.585" v="65" actId="1076"/>
          <ac:picMkLst>
            <pc:docMk/>
            <pc:sldMk cId="880168060" sldId="392"/>
            <ac:picMk id="3" creationId="{3823B8DA-C1BE-B9DB-FC31-5AABE3B59450}"/>
          </ac:picMkLst>
        </pc:picChg>
      </pc:sldChg>
      <pc:sldChg chg="modSp">
        <pc:chgData name="Ashwin Baby" userId="66e9abc8268c97d2" providerId="Windows Live" clId="Web-{B8991E3C-C490-4FB6-85BF-07A925A65D1D}" dt="2022-10-19T08:59:20.964" v="33" actId="1076"/>
        <pc:sldMkLst>
          <pc:docMk/>
          <pc:sldMk cId="2732690072" sldId="396"/>
        </pc:sldMkLst>
        <pc:spChg chg="mod">
          <ac:chgData name="Ashwin Baby" userId="66e9abc8268c97d2" providerId="Windows Live" clId="Web-{B8991E3C-C490-4FB6-85BF-07A925A65D1D}" dt="2022-10-19T08:59:20.964" v="33" actId="1076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B8991E3C-C490-4FB6-85BF-07A925A65D1D}" dt="2022-10-19T08:54:42.690" v="23" actId="20577"/>
        <pc:sldMkLst>
          <pc:docMk/>
          <pc:sldMk cId="845470488" sldId="398"/>
        </pc:sldMkLst>
        <pc:spChg chg="mod">
          <ac:chgData name="Ashwin Baby" userId="66e9abc8268c97d2" providerId="Windows Live" clId="Web-{B8991E3C-C490-4FB6-85BF-07A925A65D1D}" dt="2022-10-19T08:54:42.690" v="23" actId="20577"/>
          <ac:spMkLst>
            <pc:docMk/>
            <pc:sldMk cId="845470488" sldId="398"/>
            <ac:spMk id="3" creationId="{E7803573-3A80-B521-9BE6-F39526F7DBA6}"/>
          </ac:spMkLst>
        </pc:spChg>
        <pc:picChg chg="mod">
          <ac:chgData name="Ashwin Baby" userId="66e9abc8268c97d2" providerId="Windows Live" clId="Web-{B8991E3C-C490-4FB6-85BF-07A925A65D1D}" dt="2022-10-19T08:54:20.424" v="19" actId="1076"/>
          <ac:picMkLst>
            <pc:docMk/>
            <pc:sldMk cId="845470488" sldId="398"/>
            <ac:picMk id="4" creationId="{834E762D-CA15-C59E-70C0-F948A8D8D74B}"/>
          </ac:picMkLst>
        </pc:picChg>
      </pc:sldChg>
      <pc:sldChg chg="modSp">
        <pc:chgData name="Ashwin Baby" userId="66e9abc8268c97d2" providerId="Windows Live" clId="Web-{B8991E3C-C490-4FB6-85BF-07A925A65D1D}" dt="2022-10-19T09:30:29.834" v="76" actId="20577"/>
        <pc:sldMkLst>
          <pc:docMk/>
          <pc:sldMk cId="1053550504" sldId="407"/>
        </pc:sldMkLst>
        <pc:spChg chg="mod">
          <ac:chgData name="Ashwin Baby" userId="66e9abc8268c97d2" providerId="Windows Live" clId="Web-{B8991E3C-C490-4FB6-85BF-07A925A65D1D}" dt="2022-10-19T09:06:30.321" v="67" actId="20577"/>
          <ac:spMkLst>
            <pc:docMk/>
            <pc:sldMk cId="1053550504" sldId="407"/>
            <ac:spMk id="6" creationId="{613301C4-2BB3-4AA5-BCC9-214D8D9AC696}"/>
          </ac:spMkLst>
        </pc:spChg>
        <pc:spChg chg="mod">
          <ac:chgData name="Ashwin Baby" userId="66e9abc8268c97d2" providerId="Windows Live" clId="Web-{B8991E3C-C490-4FB6-85BF-07A925A65D1D}" dt="2022-10-19T09:30:29.834" v="76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B8991E3C-C490-4FB6-85BF-07A925A65D1D}" dt="2022-10-19T10:17:00.715" v="155" actId="20577"/>
        <pc:sldMkLst>
          <pc:docMk/>
          <pc:sldMk cId="913605599" sldId="410"/>
        </pc:sldMkLst>
        <pc:spChg chg="mod">
          <ac:chgData name="Ashwin Baby" userId="66e9abc8268c97d2" providerId="Windows Live" clId="Web-{B8991E3C-C490-4FB6-85BF-07A925A65D1D}" dt="2022-10-19T10:10:26.797" v="80" actId="1076"/>
          <ac:spMkLst>
            <pc:docMk/>
            <pc:sldMk cId="913605599" sldId="410"/>
            <ac:spMk id="2" creationId="{F16EDD66-D612-4EAD-AD45-E35B9191CA77}"/>
          </ac:spMkLst>
        </pc:spChg>
        <pc:spChg chg="add del mod">
          <ac:chgData name="Ashwin Baby" userId="66e9abc8268c97d2" providerId="Windows Live" clId="Web-{B8991E3C-C490-4FB6-85BF-07A925A65D1D}" dt="2022-10-19T10:11:32.346" v="87"/>
          <ac:spMkLst>
            <pc:docMk/>
            <pc:sldMk cId="913605599" sldId="410"/>
            <ac:spMk id="3" creationId="{7BD3C9BC-3684-5354-3FF8-8E959F5BA334}"/>
          </ac:spMkLst>
        </pc:spChg>
        <pc:spChg chg="add mod">
          <ac:chgData name="Ashwin Baby" userId="66e9abc8268c97d2" providerId="Windows Live" clId="Web-{B8991E3C-C490-4FB6-85BF-07A925A65D1D}" dt="2022-10-19T10:12:36.020" v="99" actId="1076"/>
          <ac:spMkLst>
            <pc:docMk/>
            <pc:sldMk cId="913605599" sldId="410"/>
            <ac:spMk id="6" creationId="{D570834E-90B1-7269-A508-6FC754570F61}"/>
          </ac:spMkLst>
        </pc:spChg>
        <pc:spChg chg="del">
          <ac:chgData name="Ashwin Baby" userId="66e9abc8268c97d2" providerId="Windows Live" clId="Web-{B8991E3C-C490-4FB6-85BF-07A925A65D1D}" dt="2022-10-19T10:10:03.640" v="78"/>
          <ac:spMkLst>
            <pc:docMk/>
            <pc:sldMk cId="913605599" sldId="410"/>
            <ac:spMk id="7" creationId="{007E7E1C-9736-469C-B1A8-36CACDB8DD55}"/>
          </ac:spMkLst>
        </pc:spChg>
        <pc:spChg chg="add mod">
          <ac:chgData name="Ashwin Baby" userId="66e9abc8268c97d2" providerId="Windows Live" clId="Web-{B8991E3C-C490-4FB6-85BF-07A925A65D1D}" dt="2022-10-19T10:15:43.135" v="129" actId="20577"/>
          <ac:spMkLst>
            <pc:docMk/>
            <pc:sldMk cId="913605599" sldId="410"/>
            <ac:spMk id="15" creationId="{346D1BC6-FAF1-F3D6-BCAE-C0848AEE90CE}"/>
          </ac:spMkLst>
        </pc:spChg>
        <pc:spChg chg="add mod">
          <ac:chgData name="Ashwin Baby" userId="66e9abc8268c97d2" providerId="Windows Live" clId="Web-{B8991E3C-C490-4FB6-85BF-07A925A65D1D}" dt="2022-10-19T10:16:17.589" v="138" actId="20577"/>
          <ac:spMkLst>
            <pc:docMk/>
            <pc:sldMk cId="913605599" sldId="410"/>
            <ac:spMk id="17" creationId="{4234978D-38BC-E2D0-6ED7-69286767EA61}"/>
          </ac:spMkLst>
        </pc:spChg>
        <pc:spChg chg="add">
          <ac:chgData name="Ashwin Baby" userId="66e9abc8268c97d2" providerId="Windows Live" clId="Web-{B8991E3C-C490-4FB6-85BF-07A925A65D1D}" dt="2022-10-19T10:15:17.118" v="111"/>
          <ac:spMkLst>
            <pc:docMk/>
            <pc:sldMk cId="913605599" sldId="410"/>
            <ac:spMk id="19" creationId="{54B9ECEF-B9D3-BA8F-048D-3DE451E3A78F}"/>
          </ac:spMkLst>
        </pc:spChg>
        <pc:spChg chg="add mod">
          <ac:chgData name="Ashwin Baby" userId="66e9abc8268c97d2" providerId="Windows Live" clId="Web-{B8991E3C-C490-4FB6-85BF-07A925A65D1D}" dt="2022-10-19T10:17:00.715" v="155" actId="20577"/>
          <ac:spMkLst>
            <pc:docMk/>
            <pc:sldMk cId="913605599" sldId="410"/>
            <ac:spMk id="21" creationId="{445E27BC-539C-3FDC-820F-DD8326B4E44A}"/>
          </ac:spMkLst>
        </pc:spChg>
        <pc:spChg chg="add mod">
          <ac:chgData name="Ashwin Baby" userId="66e9abc8268c97d2" providerId="Windows Live" clId="Web-{B8991E3C-C490-4FB6-85BF-07A925A65D1D}" dt="2022-10-19T10:16:40.730" v="144" actId="20577"/>
          <ac:spMkLst>
            <pc:docMk/>
            <pc:sldMk cId="913605599" sldId="410"/>
            <ac:spMk id="27" creationId="{5635E4EE-66E7-1E83-D82D-DE04D3288B10}"/>
          </ac:spMkLst>
        </pc:spChg>
        <pc:spChg chg="add mod">
          <ac:chgData name="Ashwin Baby" userId="66e9abc8268c97d2" providerId="Windows Live" clId="Web-{B8991E3C-C490-4FB6-85BF-07A925A65D1D}" dt="2022-10-19T10:16:49.840" v="148" actId="20577"/>
          <ac:spMkLst>
            <pc:docMk/>
            <pc:sldMk cId="913605599" sldId="410"/>
            <ac:spMk id="29" creationId="{F14514A7-6C0F-257B-6A26-9671883A1195}"/>
          </ac:spMkLst>
        </pc:spChg>
        <pc:spChg chg="add mod">
          <ac:chgData name="Ashwin Baby" userId="66e9abc8268c97d2" providerId="Windows Live" clId="Web-{B8991E3C-C490-4FB6-85BF-07A925A65D1D}" dt="2022-10-19T10:16:57.137" v="151" actId="20577"/>
          <ac:spMkLst>
            <pc:docMk/>
            <pc:sldMk cId="913605599" sldId="410"/>
            <ac:spMk id="31" creationId="{745A76EF-0610-920B-5C61-B103BCCAE51E}"/>
          </ac:spMkLst>
        </pc:spChg>
        <pc:picChg chg="del">
          <ac:chgData name="Ashwin Baby" userId="66e9abc8268c97d2" providerId="Windows Live" clId="Web-{B8991E3C-C490-4FB6-85BF-07A925A65D1D}" dt="2022-10-19T10:10:07.546" v="79"/>
          <ac:picMkLst>
            <pc:docMk/>
            <pc:sldMk cId="913605599" sldId="410"/>
            <ac:picMk id="4" creationId="{6EF68CF9-5B64-9EA4-564A-80866D83DE25}"/>
          </ac:picMkLst>
        </pc:picChg>
        <pc:cxnChg chg="add del mod">
          <ac:chgData name="Ashwin Baby" userId="66e9abc8268c97d2" providerId="Windows Live" clId="Web-{B8991E3C-C490-4FB6-85BF-07A925A65D1D}" dt="2022-10-19T10:13:27.240" v="103"/>
          <ac:cxnSpMkLst>
            <pc:docMk/>
            <pc:sldMk cId="913605599" sldId="410"/>
            <ac:cxnSpMk id="8" creationId="{1F1C659F-2B8A-A13A-32F4-0FF0DFE7258E}"/>
          </ac:cxnSpMkLst>
        </pc:cxnChg>
        <pc:cxnChg chg="add mod">
          <ac:chgData name="Ashwin Baby" userId="66e9abc8268c97d2" providerId="Windows Live" clId="Web-{B8991E3C-C490-4FB6-85BF-07A925A65D1D}" dt="2022-10-19T10:14:46.774" v="108" actId="1076"/>
          <ac:cxnSpMkLst>
            <pc:docMk/>
            <pc:sldMk cId="913605599" sldId="410"/>
            <ac:cxnSpMk id="10" creationId="{1106CD05-BD2A-667D-2E51-09881B5919C2}"/>
          </ac:cxnSpMkLst>
        </pc:cxnChg>
        <pc:cxnChg chg="add mod">
          <ac:chgData name="Ashwin Baby" userId="66e9abc8268c97d2" providerId="Windows Live" clId="Web-{B8991E3C-C490-4FB6-85BF-07A925A65D1D}" dt="2022-10-19T10:14:22.804" v="107" actId="1076"/>
          <ac:cxnSpMkLst>
            <pc:docMk/>
            <pc:sldMk cId="913605599" sldId="410"/>
            <ac:cxnSpMk id="12" creationId="{D69FB7B3-2678-6D5E-E9D9-C2BECABA7FBD}"/>
          </ac:cxnSpMkLst>
        </pc:cxnChg>
        <pc:cxnChg chg="add">
          <ac:chgData name="Ashwin Baby" userId="66e9abc8268c97d2" providerId="Windows Live" clId="Web-{B8991E3C-C490-4FB6-85BF-07A925A65D1D}" dt="2022-10-19T10:15:17.134" v="113"/>
          <ac:cxnSpMkLst>
            <pc:docMk/>
            <pc:sldMk cId="913605599" sldId="410"/>
            <ac:cxnSpMk id="23" creationId="{DBEFD6BC-E91F-958A-C794-550AD13F832F}"/>
          </ac:cxnSpMkLst>
        </pc:cxnChg>
        <pc:cxnChg chg="add">
          <ac:chgData name="Ashwin Baby" userId="66e9abc8268c97d2" providerId="Windows Live" clId="Web-{B8991E3C-C490-4FB6-85BF-07A925A65D1D}" dt="2022-10-19T10:15:17.134" v="114"/>
          <ac:cxnSpMkLst>
            <pc:docMk/>
            <pc:sldMk cId="913605599" sldId="410"/>
            <ac:cxnSpMk id="25" creationId="{30CD99BF-593D-A17D-F5C9-75DB39296957}"/>
          </ac:cxnSpMkLst>
        </pc:cxnChg>
        <pc:cxnChg chg="add">
          <ac:chgData name="Ashwin Baby" userId="66e9abc8268c97d2" providerId="Windows Live" clId="Web-{B8991E3C-C490-4FB6-85BF-07A925A65D1D}" dt="2022-10-19T10:15:17.181" v="118"/>
          <ac:cxnSpMkLst>
            <pc:docMk/>
            <pc:sldMk cId="913605599" sldId="410"/>
            <ac:cxnSpMk id="33" creationId="{B16E2025-11EF-CF58-2063-AC83C5727156}"/>
          </ac:cxnSpMkLst>
        </pc:cxnChg>
        <pc:cxnChg chg="add">
          <ac:chgData name="Ashwin Baby" userId="66e9abc8268c97d2" providerId="Windows Live" clId="Web-{B8991E3C-C490-4FB6-85BF-07A925A65D1D}" dt="2022-10-19T10:15:17.181" v="119"/>
          <ac:cxnSpMkLst>
            <pc:docMk/>
            <pc:sldMk cId="913605599" sldId="410"/>
            <ac:cxnSpMk id="35" creationId="{B89A9CB3-FAD1-C15F-0318-E46CD60406B3}"/>
          </ac:cxnSpMkLst>
        </pc:cxnChg>
        <pc:cxnChg chg="add">
          <ac:chgData name="Ashwin Baby" userId="66e9abc8268c97d2" providerId="Windows Live" clId="Web-{B8991E3C-C490-4FB6-85BF-07A925A65D1D}" dt="2022-10-19T10:15:17.196" v="120"/>
          <ac:cxnSpMkLst>
            <pc:docMk/>
            <pc:sldMk cId="913605599" sldId="410"/>
            <ac:cxnSpMk id="37" creationId="{62D5D81D-5359-9525-A56B-3C6F960594C0}"/>
          </ac:cxnSpMkLst>
        </pc:cxnChg>
      </pc:sldChg>
    </pc:docChg>
  </pc:docChgLst>
  <pc:docChgLst>
    <pc:chgData name="Ashwin Baby" userId="66e9abc8268c97d2" providerId="Windows Live" clId="Web-{5B745A26-E820-4D28-AE22-C9C0FBDC0184}"/>
    <pc:docChg chg="addSld delSld modSld">
      <pc:chgData name="Ashwin Baby" userId="66e9abc8268c97d2" providerId="Windows Live" clId="Web-{5B745A26-E820-4D28-AE22-C9C0FBDC0184}" dt="2022-11-01T09:44:22.492" v="4"/>
      <pc:docMkLst>
        <pc:docMk/>
      </pc:docMkLst>
      <pc:sldChg chg="addSp">
        <pc:chgData name="Ashwin Baby" userId="66e9abc8268c97d2" providerId="Windows Live" clId="Web-{5B745A26-E820-4D28-AE22-C9C0FBDC0184}" dt="2022-11-01T09:44:01.585" v="3"/>
        <pc:sldMkLst>
          <pc:docMk/>
          <pc:sldMk cId="3467974168" sldId="358"/>
        </pc:sldMkLst>
        <pc:grpChg chg="add">
          <ac:chgData name="Ashwin Baby" userId="66e9abc8268c97d2" providerId="Windows Live" clId="Web-{5B745A26-E820-4D28-AE22-C9C0FBDC0184}" dt="2022-11-01T09:44:01.585" v="3"/>
          <ac:grpSpMkLst>
            <pc:docMk/>
            <pc:sldMk cId="3467974168" sldId="358"/>
            <ac:grpSpMk id="2" creationId="{5C1A8AA3-A17C-64A7-0417-E99C2BD1C69B}"/>
          </ac:grpSpMkLst>
        </pc:grpChg>
      </pc:sldChg>
      <pc:sldChg chg="addSp">
        <pc:chgData name="Ashwin Baby" userId="66e9abc8268c97d2" providerId="Windows Live" clId="Web-{5B745A26-E820-4D28-AE22-C9C0FBDC0184}" dt="2022-11-01T09:44:22.492" v="4"/>
        <pc:sldMkLst>
          <pc:docMk/>
          <pc:sldMk cId="189145451" sldId="363"/>
        </pc:sldMkLst>
        <pc:grpChg chg="add">
          <ac:chgData name="Ashwin Baby" userId="66e9abc8268c97d2" providerId="Windows Live" clId="Web-{5B745A26-E820-4D28-AE22-C9C0FBDC0184}" dt="2022-11-01T09:44:22.492" v="4"/>
          <ac:grpSpMkLst>
            <pc:docMk/>
            <pc:sldMk cId="189145451" sldId="363"/>
            <ac:grpSpMk id="3" creationId="{563CC5B5-FEBF-F4F0-4156-94504B7646B0}"/>
          </ac:grpSpMkLst>
        </pc:grpChg>
      </pc:sldChg>
      <pc:sldChg chg="addSp">
        <pc:chgData name="Ashwin Baby" userId="66e9abc8268c97d2" providerId="Windows Live" clId="Web-{5B745A26-E820-4D28-AE22-C9C0FBDC0184}" dt="2022-11-01T09:43:45.944" v="2"/>
        <pc:sldMkLst>
          <pc:docMk/>
          <pc:sldMk cId="207207613" sldId="366"/>
        </pc:sldMkLst>
        <pc:grpChg chg="add">
          <ac:chgData name="Ashwin Baby" userId="66e9abc8268c97d2" providerId="Windows Live" clId="Web-{5B745A26-E820-4D28-AE22-C9C0FBDC0184}" dt="2022-11-01T09:43:45.944" v="2"/>
          <ac:grpSpMkLst>
            <pc:docMk/>
            <pc:sldMk cId="207207613" sldId="366"/>
            <ac:grpSpMk id="3" creationId="{798C3EEA-25E6-615F-38A2-CAB8308C4E48}"/>
          </ac:grpSpMkLst>
        </pc:grpChg>
      </pc:sldChg>
      <pc:sldChg chg="new del">
        <pc:chgData name="Ashwin Baby" userId="66e9abc8268c97d2" providerId="Windows Live" clId="Web-{5B745A26-E820-4D28-AE22-C9C0FBDC0184}" dt="2022-11-01T09:43:15.896" v="1"/>
        <pc:sldMkLst>
          <pc:docMk/>
          <pc:sldMk cId="444455550" sldId="437"/>
        </pc:sldMkLst>
      </pc:sldChg>
    </pc:docChg>
  </pc:docChgLst>
  <pc:docChgLst>
    <pc:chgData name="Ashwin Baby" userId="66e9abc8268c97d2" providerId="Windows Live" clId="Web-{20988A85-9845-4D08-9C8F-CBF22D976F42}"/>
    <pc:docChg chg="modSld">
      <pc:chgData name="Ashwin Baby" userId="66e9abc8268c97d2" providerId="Windows Live" clId="Web-{20988A85-9845-4D08-9C8F-CBF22D976F42}" dt="2022-10-22T04:34:57.955" v="1" actId="20577"/>
      <pc:docMkLst>
        <pc:docMk/>
      </pc:docMkLst>
      <pc:sldChg chg="modSp">
        <pc:chgData name="Ashwin Baby" userId="66e9abc8268c97d2" providerId="Windows Live" clId="Web-{20988A85-9845-4D08-9C8F-CBF22D976F42}" dt="2022-10-22T04:34:57.955" v="1" actId="20577"/>
        <pc:sldMkLst>
          <pc:docMk/>
          <pc:sldMk cId="572793306" sldId="395"/>
        </pc:sldMkLst>
        <pc:spChg chg="mod">
          <ac:chgData name="Ashwin Baby" userId="66e9abc8268c97d2" providerId="Windows Live" clId="Web-{20988A85-9845-4D08-9C8F-CBF22D976F42}" dt="2022-10-22T04:34:57.955" v="1" actId="20577"/>
          <ac:spMkLst>
            <pc:docMk/>
            <pc:sldMk cId="572793306" sldId="395"/>
            <ac:spMk id="2" creationId="{F16EDD66-D612-4EAD-AD45-E35B9191CA77}"/>
          </ac:spMkLst>
        </pc:spChg>
      </pc:sldChg>
    </pc:docChg>
  </pc:docChgLst>
  <pc:docChgLst>
    <pc:chgData name="Ashwin Baby" userId="66e9abc8268c97d2" providerId="Windows Live" clId="Web-{16D5E001-3967-476D-87BB-4B707E6F9D1D}"/>
    <pc:docChg chg="addSld modSld">
      <pc:chgData name="Ashwin Baby" userId="66e9abc8268c97d2" providerId="Windows Live" clId="Web-{16D5E001-3967-476D-87BB-4B707E6F9D1D}" dt="2022-10-20T12:07:02.169" v="189" actId="20577"/>
      <pc:docMkLst>
        <pc:docMk/>
      </pc:docMkLst>
      <pc:sldChg chg="addSp modSp">
        <pc:chgData name="Ashwin Baby" userId="66e9abc8268c97d2" providerId="Windows Live" clId="Web-{16D5E001-3967-476D-87BB-4B707E6F9D1D}" dt="2022-10-20T11:16:06.258" v="53" actId="20577"/>
        <pc:sldMkLst>
          <pc:docMk/>
          <pc:sldMk cId="4163614432" sldId="368"/>
        </pc:sldMkLst>
        <pc:spChg chg="mod">
          <ac:chgData name="Ashwin Baby" userId="66e9abc8268c97d2" providerId="Windows Live" clId="Web-{16D5E001-3967-476D-87BB-4B707E6F9D1D}" dt="2022-10-20T11:16:06.258" v="53" actId="20577"/>
          <ac:spMkLst>
            <pc:docMk/>
            <pc:sldMk cId="4163614432" sldId="368"/>
            <ac:spMk id="3" creationId="{10621EFB-BEB7-5ED8-1451-D8B1D5F0ED64}"/>
          </ac:spMkLst>
        </pc:spChg>
        <pc:spChg chg="add mod">
          <ac:chgData name="Ashwin Baby" userId="66e9abc8268c97d2" providerId="Windows Live" clId="Web-{16D5E001-3967-476D-87BB-4B707E6F9D1D}" dt="2022-10-20T11:16:00.899" v="52" actId="1076"/>
          <ac:spMkLst>
            <pc:docMk/>
            <pc:sldMk cId="4163614432" sldId="368"/>
            <ac:spMk id="4" creationId="{5E3087F8-68FC-B4FB-0379-6DC393AD3712}"/>
          </ac:spMkLst>
        </pc:spChg>
        <pc:spChg chg="mod">
          <ac:chgData name="Ashwin Baby" userId="66e9abc8268c97d2" providerId="Windows Live" clId="Web-{16D5E001-3967-476D-87BB-4B707E6F9D1D}" dt="2022-10-20T11:15:54.742" v="51" actId="1076"/>
          <ac:spMkLst>
            <pc:docMk/>
            <pc:sldMk cId="4163614432" sldId="368"/>
            <ac:spMk id="8" creationId="{A1C1FDF2-E223-42C3-9D5B-A1A8F1986E88}"/>
          </ac:spMkLst>
        </pc:spChg>
      </pc:sldChg>
      <pc:sldChg chg="delSp modSp">
        <pc:chgData name="Ashwin Baby" userId="66e9abc8268c97d2" providerId="Windows Live" clId="Web-{16D5E001-3967-476D-87BB-4B707E6F9D1D}" dt="2022-10-20T11:14:49.053" v="45" actId="14100"/>
        <pc:sldMkLst>
          <pc:docMk/>
          <pc:sldMk cId="1908651059" sldId="370"/>
        </pc:sldMkLst>
        <pc:spChg chg="mod">
          <ac:chgData name="Ashwin Baby" userId="66e9abc8268c97d2" providerId="Windows Live" clId="Web-{16D5E001-3967-476D-87BB-4B707E6F9D1D}" dt="2022-10-20T11:14:49.053" v="45" actId="14100"/>
          <ac:spMkLst>
            <pc:docMk/>
            <pc:sldMk cId="1908651059" sldId="370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14:45.178" v="44"/>
          <ac:spMkLst>
            <pc:docMk/>
            <pc:sldMk cId="1908651059" sldId="370"/>
            <ac:spMk id="3" creationId="{F5BA743C-92E4-9898-513E-11C3DB11A3B0}"/>
          </ac:spMkLst>
        </pc:spChg>
      </pc:sldChg>
      <pc:sldChg chg="modSp">
        <pc:chgData name="Ashwin Baby" userId="66e9abc8268c97d2" providerId="Windows Live" clId="Web-{16D5E001-3967-476D-87BB-4B707E6F9D1D}" dt="2022-10-20T11:55:24.148" v="118" actId="20577"/>
        <pc:sldMkLst>
          <pc:docMk/>
          <pc:sldMk cId="695640136" sldId="380"/>
        </pc:sldMkLst>
        <pc:spChg chg="mod">
          <ac:chgData name="Ashwin Baby" userId="66e9abc8268c97d2" providerId="Windows Live" clId="Web-{16D5E001-3967-476D-87BB-4B707E6F9D1D}" dt="2022-10-20T11:55:24.148" v="118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16D5E001-3967-476D-87BB-4B707E6F9D1D}" dt="2022-10-20T11:17:22.620" v="54" actId="1076"/>
        <pc:sldMkLst>
          <pc:docMk/>
          <pc:sldMk cId="739617040" sldId="399"/>
        </pc:sldMkLst>
        <pc:spChg chg="mod">
          <ac:chgData name="Ashwin Baby" userId="66e9abc8268c97d2" providerId="Windows Live" clId="Web-{16D5E001-3967-476D-87BB-4B707E6F9D1D}" dt="2022-10-20T11:15:00.241" v="46" actId="14100"/>
          <ac:spMkLst>
            <pc:docMk/>
            <pc:sldMk cId="739617040" sldId="399"/>
            <ac:spMk id="3" creationId="{F54FE187-B0CC-E506-F044-9A06A6798AA9}"/>
          </ac:spMkLst>
        </pc:spChg>
        <pc:spChg chg="mod">
          <ac:chgData name="Ashwin Baby" userId="66e9abc8268c97d2" providerId="Windows Live" clId="Web-{16D5E001-3967-476D-87BB-4B707E6F9D1D}" dt="2022-10-20T11:17:22.620" v="54" actId="1076"/>
          <ac:spMkLst>
            <pc:docMk/>
            <pc:sldMk cId="739617040" sldId="399"/>
            <ac:spMk id="4" creationId="{A5E24AD1-06EE-3F4A-E40C-D6018B505F27}"/>
          </ac:spMkLst>
        </pc:spChg>
      </pc:sldChg>
      <pc:sldChg chg="addSp delSp modSp">
        <pc:chgData name="Ashwin Baby" userId="66e9abc8268c97d2" providerId="Windows Live" clId="Web-{16D5E001-3967-476D-87BB-4B707E6F9D1D}" dt="2022-10-20T11:54:33.021" v="115" actId="1076"/>
        <pc:sldMkLst>
          <pc:docMk/>
          <pc:sldMk cId="913605599" sldId="410"/>
        </pc:sldMkLst>
        <pc:spChg chg="add mod">
          <ac:chgData name="Ashwin Baby" userId="66e9abc8268c97d2" providerId="Windows Live" clId="Web-{16D5E001-3967-476D-87BB-4B707E6F9D1D}" dt="2022-10-20T11:20:55.814" v="84" actId="1076"/>
          <ac:spMkLst>
            <pc:docMk/>
            <pc:sldMk cId="913605599" sldId="410"/>
            <ac:spMk id="3" creationId="{CCB68664-804C-74CE-2E0B-0CF2A3B35173}"/>
          </ac:spMkLst>
        </pc:spChg>
        <pc:spChg chg="mod">
          <ac:chgData name="Ashwin Baby" userId="66e9abc8268c97d2" providerId="Windows Live" clId="Web-{16D5E001-3967-476D-87BB-4B707E6F9D1D}" dt="2022-10-20T11:18:41.388" v="55" actId="1076"/>
          <ac:spMkLst>
            <pc:docMk/>
            <pc:sldMk cId="913605599" sldId="410"/>
            <ac:spMk id="6" creationId="{D570834E-90B1-7269-A508-6FC754570F61}"/>
          </ac:spMkLst>
        </pc:spChg>
        <pc:spChg chg="mod">
          <ac:chgData name="Ashwin Baby" userId="66e9abc8268c97d2" providerId="Windows Live" clId="Web-{16D5E001-3967-476D-87BB-4B707E6F9D1D}" dt="2022-10-20T11:18:46.841" v="56" actId="1076"/>
          <ac:spMkLst>
            <pc:docMk/>
            <pc:sldMk cId="913605599" sldId="410"/>
            <ac:spMk id="15" creationId="{346D1BC6-FAF1-F3D6-BCAE-C0848AEE90CE}"/>
          </ac:spMkLst>
        </pc:spChg>
        <pc:spChg chg="mod">
          <ac:chgData name="Ashwin Baby" userId="66e9abc8268c97d2" providerId="Windows Live" clId="Web-{16D5E001-3967-476D-87BB-4B707E6F9D1D}" dt="2022-10-20T11:54:23.849" v="114" actId="14100"/>
          <ac:spMkLst>
            <pc:docMk/>
            <pc:sldMk cId="913605599" sldId="410"/>
            <ac:spMk id="17" creationId="{4234978D-38BC-E2D0-6ED7-69286767EA61}"/>
          </ac:spMkLst>
        </pc:spChg>
        <pc:spChg chg="mod">
          <ac:chgData name="Ashwin Baby" userId="66e9abc8268c97d2" providerId="Windows Live" clId="Web-{16D5E001-3967-476D-87BB-4B707E6F9D1D}" dt="2022-10-20T11:21:00.580" v="85" actId="1076"/>
          <ac:spMkLst>
            <pc:docMk/>
            <pc:sldMk cId="913605599" sldId="410"/>
            <ac:spMk id="19" creationId="{54B9ECEF-B9D3-BA8F-048D-3DE451E3A78F}"/>
          </ac:spMkLst>
        </pc:spChg>
        <pc:spChg chg="mod">
          <ac:chgData name="Ashwin Baby" userId="66e9abc8268c97d2" providerId="Windows Live" clId="Web-{16D5E001-3967-476D-87BB-4B707E6F9D1D}" dt="2022-10-20T11:20:50.705" v="83" actId="1076"/>
          <ac:spMkLst>
            <pc:docMk/>
            <pc:sldMk cId="913605599" sldId="410"/>
            <ac:spMk id="21" creationId="{445E27BC-539C-3FDC-820F-DD8326B4E44A}"/>
          </ac:spMkLst>
        </pc:spChg>
        <pc:spChg chg="mod">
          <ac:chgData name="Ashwin Baby" userId="66e9abc8268c97d2" providerId="Windows Live" clId="Web-{16D5E001-3967-476D-87BB-4B707E6F9D1D}" dt="2022-10-20T11:22:43.786" v="108" actId="1076"/>
          <ac:spMkLst>
            <pc:docMk/>
            <pc:sldMk cId="913605599" sldId="410"/>
            <ac:spMk id="27" creationId="{5635E4EE-66E7-1E83-D82D-DE04D3288B10}"/>
          </ac:spMkLst>
        </pc:spChg>
        <pc:spChg chg="mod">
          <ac:chgData name="Ashwin Baby" userId="66e9abc8268c97d2" providerId="Windows Live" clId="Web-{16D5E001-3967-476D-87BB-4B707E6F9D1D}" dt="2022-10-20T11:22:48.083" v="109" actId="1076"/>
          <ac:spMkLst>
            <pc:docMk/>
            <pc:sldMk cId="913605599" sldId="410"/>
            <ac:spMk id="29" creationId="{F14514A7-6C0F-257B-6A26-9671883A1195}"/>
          </ac:spMkLst>
        </pc:spChg>
        <pc:spChg chg="mod">
          <ac:chgData name="Ashwin Baby" userId="66e9abc8268c97d2" providerId="Windows Live" clId="Web-{16D5E001-3967-476D-87BB-4B707E6F9D1D}" dt="2022-10-20T11:22:51.474" v="110" actId="1076"/>
          <ac:spMkLst>
            <pc:docMk/>
            <pc:sldMk cId="913605599" sldId="410"/>
            <ac:spMk id="31" creationId="{745A76EF-0610-920B-5C61-B103BCCAE51E}"/>
          </ac:spMkLst>
        </pc:spChg>
        <pc:grpChg chg="add mod">
          <ac:chgData name="Ashwin Baby" userId="66e9abc8268c97d2" providerId="Windows Live" clId="Web-{16D5E001-3967-476D-87BB-4B707E6F9D1D}" dt="2022-10-20T11:54:33.021" v="115" actId="1076"/>
          <ac:grpSpMkLst>
            <pc:docMk/>
            <pc:sldMk cId="913605599" sldId="410"/>
            <ac:grpSpMk id="7" creationId="{23DDBB09-7E53-20F0-1DAC-72A966254D12}"/>
          </ac:grpSpMkLst>
        </pc:grpChg>
        <pc:cxnChg chg="add del mod">
          <ac:chgData name="Ashwin Baby" userId="66e9abc8268c97d2" providerId="Windows Live" clId="Web-{16D5E001-3967-476D-87BB-4B707E6F9D1D}" dt="2022-10-20T11:21:43.769" v="92"/>
          <ac:cxnSpMkLst>
            <pc:docMk/>
            <pc:sldMk cId="913605599" sldId="410"/>
            <ac:cxnSpMk id="4" creationId="{2DBD3145-D926-D2DB-57AB-84FFDB0B036D}"/>
          </ac:cxnSpMkLst>
        </pc:cxnChg>
        <pc:cxnChg chg="add del mod">
          <ac:chgData name="Ashwin Baby" userId="66e9abc8268c97d2" providerId="Windows Live" clId="Web-{16D5E001-3967-476D-87BB-4B707E6F9D1D}" dt="2022-10-20T11:22:27.473" v="104"/>
          <ac:cxnSpMkLst>
            <pc:docMk/>
            <pc:sldMk cId="913605599" sldId="410"/>
            <ac:cxnSpMk id="5" creationId="{60B62CFF-D9F8-95C9-3BE7-29DEDFCEB01E}"/>
          </ac:cxnSpMkLst>
        </pc:cxnChg>
        <pc:cxnChg chg="mod">
          <ac:chgData name="Ashwin Baby" userId="66e9abc8268c97d2" providerId="Windows Live" clId="Web-{16D5E001-3967-476D-87BB-4B707E6F9D1D}" dt="2022-10-20T11:21:06.252" v="86" actId="1076"/>
          <ac:cxnSpMkLst>
            <pc:docMk/>
            <pc:sldMk cId="913605599" sldId="410"/>
            <ac:cxnSpMk id="23" creationId="{DBEFD6BC-E91F-958A-C794-550AD13F832F}"/>
          </ac:cxnSpMkLst>
        </pc:cxnChg>
        <pc:cxnChg chg="mod">
          <ac:chgData name="Ashwin Baby" userId="66e9abc8268c97d2" providerId="Windows Live" clId="Web-{16D5E001-3967-476D-87BB-4B707E6F9D1D}" dt="2022-10-20T11:22:21.504" v="102" actId="1076"/>
          <ac:cxnSpMkLst>
            <pc:docMk/>
            <pc:sldMk cId="913605599" sldId="410"/>
            <ac:cxnSpMk id="25" creationId="{30CD99BF-593D-A17D-F5C9-75DB39296957}"/>
          </ac:cxnSpMkLst>
        </pc:cxnChg>
        <pc:cxnChg chg="mod">
          <ac:chgData name="Ashwin Baby" userId="66e9abc8268c97d2" providerId="Windows Live" clId="Web-{16D5E001-3967-476D-87BB-4B707E6F9D1D}" dt="2022-10-20T11:22:36.849" v="106" actId="1076"/>
          <ac:cxnSpMkLst>
            <pc:docMk/>
            <pc:sldMk cId="913605599" sldId="410"/>
            <ac:cxnSpMk id="33" creationId="{B16E2025-11EF-CF58-2063-AC83C5727156}"/>
          </ac:cxnSpMkLst>
        </pc:cxnChg>
        <pc:cxnChg chg="mod">
          <ac:chgData name="Ashwin Baby" userId="66e9abc8268c97d2" providerId="Windows Live" clId="Web-{16D5E001-3967-476D-87BB-4B707E6F9D1D}" dt="2022-10-20T11:22:31.911" v="105" actId="1076"/>
          <ac:cxnSpMkLst>
            <pc:docMk/>
            <pc:sldMk cId="913605599" sldId="410"/>
            <ac:cxnSpMk id="35" creationId="{B89A9CB3-FAD1-C15F-0318-E46CD60406B3}"/>
          </ac:cxnSpMkLst>
        </pc:cxnChg>
        <pc:cxnChg chg="mod">
          <ac:chgData name="Ashwin Baby" userId="66e9abc8268c97d2" providerId="Windows Live" clId="Web-{16D5E001-3967-476D-87BB-4B707E6F9D1D}" dt="2022-10-20T11:22:39.395" v="107" actId="1076"/>
          <ac:cxnSpMkLst>
            <pc:docMk/>
            <pc:sldMk cId="913605599" sldId="410"/>
            <ac:cxnSpMk id="37" creationId="{62D5D81D-5359-9525-A56B-3C6F960594C0}"/>
          </ac:cxnSpMkLst>
        </pc:cxnChg>
      </pc:sldChg>
      <pc:sldChg chg="addSp modSp">
        <pc:chgData name="Ashwin Baby" userId="66e9abc8268c97d2" providerId="Windows Live" clId="Web-{16D5E001-3967-476D-87BB-4B707E6F9D1D}" dt="2022-10-20T11:13:23.738" v="43" actId="1076"/>
        <pc:sldMkLst>
          <pc:docMk/>
          <pc:sldMk cId="2698368549" sldId="412"/>
        </pc:sldMkLst>
        <pc:picChg chg="add mod">
          <ac:chgData name="Ashwin Baby" userId="66e9abc8268c97d2" providerId="Windows Live" clId="Web-{16D5E001-3967-476D-87BB-4B707E6F9D1D}" dt="2022-10-20T11:13:23.738" v="43" actId="1076"/>
          <ac:picMkLst>
            <pc:docMk/>
            <pc:sldMk cId="2698368549" sldId="412"/>
            <ac:picMk id="3" creationId="{5885E3ED-C66C-C0BC-4225-AC7794FF9141}"/>
          </ac:picMkLst>
        </pc:picChg>
      </pc:sldChg>
      <pc:sldChg chg="modSp">
        <pc:chgData name="Ashwin Baby" userId="66e9abc8268c97d2" providerId="Windows Live" clId="Web-{16D5E001-3967-476D-87BB-4B707E6F9D1D}" dt="2022-10-20T11:12:52.612" v="41" actId="1076"/>
        <pc:sldMkLst>
          <pc:docMk/>
          <pc:sldMk cId="3920974456" sldId="415"/>
        </pc:sldMkLst>
        <pc:spChg chg="mod">
          <ac:chgData name="Ashwin Baby" userId="66e9abc8268c97d2" providerId="Windows Live" clId="Web-{16D5E001-3967-476D-87BB-4B707E6F9D1D}" dt="2022-10-20T11:12:52.612" v="41" actId="1076"/>
          <ac:spMkLst>
            <pc:docMk/>
            <pc:sldMk cId="3920974456" sldId="415"/>
            <ac:spMk id="3" creationId="{2085D845-ACBC-958B-B2C8-C4D2D77CAAB1}"/>
          </ac:spMkLst>
        </pc:spChg>
      </pc:sldChg>
      <pc:sldChg chg="addSp modSp">
        <pc:chgData name="Ashwin Baby" userId="66e9abc8268c97d2" providerId="Windows Live" clId="Web-{16D5E001-3967-476D-87BB-4B707E6F9D1D}" dt="2022-10-20T11:09:18.090" v="39" actId="1076"/>
        <pc:sldMkLst>
          <pc:docMk/>
          <pc:sldMk cId="2259095485" sldId="419"/>
        </pc:sldMkLst>
        <pc:spChg chg="mod">
          <ac:chgData name="Ashwin Baby" userId="66e9abc8268c97d2" providerId="Windows Live" clId="Web-{16D5E001-3967-476D-87BB-4B707E6F9D1D}" dt="2022-10-20T11:08:37.510" v="32" actId="1076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16D5E001-3967-476D-87BB-4B707E6F9D1D}" dt="2022-10-20T11:08:42.854" v="33" actId="1076"/>
          <ac:spMkLst>
            <pc:docMk/>
            <pc:sldMk cId="2259095485" sldId="419"/>
            <ac:spMk id="4" creationId="{1914C4D1-BE85-BF7B-1A17-8E2539E74467}"/>
          </ac:spMkLst>
        </pc:spChg>
        <pc:picChg chg="add mod">
          <ac:chgData name="Ashwin Baby" userId="66e9abc8268c97d2" providerId="Windows Live" clId="Web-{16D5E001-3967-476D-87BB-4B707E6F9D1D}" dt="2022-10-20T11:09:18.090" v="39" actId="1076"/>
          <ac:picMkLst>
            <pc:docMk/>
            <pc:sldMk cId="2259095485" sldId="419"/>
            <ac:picMk id="5" creationId="{CE5D6382-2829-5476-CC96-A5B587BE8B68}"/>
          </ac:picMkLst>
        </pc:picChg>
      </pc:sldChg>
      <pc:sldChg chg="addSp modSp">
        <pc:chgData name="Ashwin Baby" userId="66e9abc8268c97d2" providerId="Windows Live" clId="Web-{16D5E001-3967-476D-87BB-4B707E6F9D1D}" dt="2022-10-20T11:08:23.541" v="31" actId="1076"/>
        <pc:sldMkLst>
          <pc:docMk/>
          <pc:sldMk cId="1931691785" sldId="422"/>
        </pc:sldMkLst>
        <pc:spChg chg="mod">
          <ac:chgData name="Ashwin Baby" userId="66e9abc8268c97d2" providerId="Windows Live" clId="Web-{16D5E001-3967-476D-87BB-4B707E6F9D1D}" dt="2022-10-20T11:07:47.727" v="25" actId="1076"/>
          <ac:spMkLst>
            <pc:docMk/>
            <pc:sldMk cId="1931691785" sldId="422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7:54.071" v="26" actId="1076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8:03.853" v="27" actId="1076"/>
          <ac:spMkLst>
            <pc:docMk/>
            <pc:sldMk cId="1931691785" sldId="422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8:23.541" v="31" actId="1076"/>
          <ac:picMkLst>
            <pc:docMk/>
            <pc:sldMk cId="1931691785" sldId="422"/>
            <ac:picMk id="5" creationId="{611667BF-4079-B884-4C91-222BB104981C}"/>
          </ac:picMkLst>
        </pc:picChg>
      </pc:sldChg>
      <pc:sldChg chg="addSp modSp">
        <pc:chgData name="Ashwin Baby" userId="66e9abc8268c97d2" providerId="Windows Live" clId="Web-{16D5E001-3967-476D-87BB-4B707E6F9D1D}" dt="2022-10-20T11:05:28.192" v="24" actId="1076"/>
        <pc:sldMkLst>
          <pc:docMk/>
          <pc:sldMk cId="1947093282" sldId="423"/>
        </pc:sldMkLst>
        <pc:spChg chg="mod">
          <ac:chgData name="Ashwin Baby" userId="66e9abc8268c97d2" providerId="Windows Live" clId="Web-{16D5E001-3967-476D-87BB-4B707E6F9D1D}" dt="2022-10-20T11:04:48.253" v="15" actId="1076"/>
          <ac:spMkLst>
            <pc:docMk/>
            <pc:sldMk cId="1947093282" sldId="423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5:28.192" v="24" actId="1076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5:24.989" v="23" actId="1076"/>
          <ac:spMkLst>
            <pc:docMk/>
            <pc:sldMk cId="1947093282" sldId="423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5:21.020" v="22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modSp">
        <pc:chgData name="Ashwin Baby" userId="66e9abc8268c97d2" providerId="Windows Live" clId="Web-{16D5E001-3967-476D-87BB-4B707E6F9D1D}" dt="2022-10-20T11:04:03.533" v="14" actId="1076"/>
        <pc:sldMkLst>
          <pc:docMk/>
          <pc:sldMk cId="1949121433" sldId="424"/>
        </pc:sldMkLst>
        <pc:spChg chg="mod">
          <ac:chgData name="Ashwin Baby" userId="66e9abc8268c97d2" providerId="Windows Live" clId="Web-{16D5E001-3967-476D-87BB-4B707E6F9D1D}" dt="2022-10-20T11:03:40.251" v="8" actId="1076"/>
          <ac:spMkLst>
            <pc:docMk/>
            <pc:sldMk cId="1949121433" sldId="424"/>
            <ac:spMk id="2" creationId="{F16EDD66-D612-4EAD-AD45-E35B9191CA77}"/>
          </ac:spMkLst>
        </pc:spChg>
        <pc:spChg chg="mod">
          <ac:chgData name="Ashwin Baby" userId="66e9abc8268c97d2" providerId="Windows Live" clId="Web-{16D5E001-3967-476D-87BB-4B707E6F9D1D}" dt="2022-10-20T11:03:45.314" v="9" actId="1076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16D5E001-3967-476D-87BB-4B707E6F9D1D}" dt="2022-10-20T11:03:49.814" v="10" actId="1076"/>
          <ac:spMkLst>
            <pc:docMk/>
            <pc:sldMk cId="1949121433" sldId="424"/>
            <ac:spMk id="4" creationId="{EC38545E-4B62-64ED-B440-F22ED2376C5D}"/>
          </ac:spMkLst>
        </pc:spChg>
        <pc:picChg chg="add mod">
          <ac:chgData name="Ashwin Baby" userId="66e9abc8268c97d2" providerId="Windows Live" clId="Web-{16D5E001-3967-476D-87BB-4B707E6F9D1D}" dt="2022-10-20T11:04:03.533" v="14" actId="1076"/>
          <ac:picMkLst>
            <pc:docMk/>
            <pc:sldMk cId="1949121433" sldId="424"/>
            <ac:picMk id="5" creationId="{801D8726-BB90-BB07-945F-00D8F04B2B63}"/>
          </ac:picMkLst>
        </pc:picChg>
      </pc:sldChg>
      <pc:sldChg chg="addSp modSp">
        <pc:chgData name="Ashwin Baby" userId="66e9abc8268c97d2" providerId="Windows Live" clId="Web-{16D5E001-3967-476D-87BB-4B707E6F9D1D}" dt="2022-10-20T11:01:30.919" v="4" actId="1076"/>
        <pc:sldMkLst>
          <pc:docMk/>
          <pc:sldMk cId="3830769843" sldId="425"/>
        </pc:sldMkLst>
        <pc:picChg chg="add mod">
          <ac:chgData name="Ashwin Baby" userId="66e9abc8268c97d2" providerId="Windows Live" clId="Web-{16D5E001-3967-476D-87BB-4B707E6F9D1D}" dt="2022-10-20T11:01:30.919" v="4" actId="1076"/>
          <ac:picMkLst>
            <pc:docMk/>
            <pc:sldMk cId="3830769843" sldId="425"/>
            <ac:picMk id="5" creationId="{30E8CAB2-D2F4-CD9C-DB04-D73F40B426F3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0:41.064" v="134" actId="1076"/>
        <pc:sldMkLst>
          <pc:docMk/>
          <pc:sldMk cId="3829343181" sldId="426"/>
        </pc:sldMkLst>
        <pc:spChg chg="mod">
          <ac:chgData name="Ashwin Baby" userId="66e9abc8268c97d2" providerId="Windows Live" clId="Web-{16D5E001-3967-476D-87BB-4B707E6F9D1D}" dt="2022-10-20T12:00:41.064" v="134" actId="1076"/>
          <ac:spMkLst>
            <pc:docMk/>
            <pc:sldMk cId="3829343181" sldId="426"/>
            <ac:spMk id="2" creationId="{F16EDD66-D612-4EAD-AD45-E35B9191CA77}"/>
          </ac:spMkLst>
        </pc:spChg>
        <pc:spChg chg="del">
          <ac:chgData name="Ashwin Baby" userId="66e9abc8268c97d2" providerId="Windows Live" clId="Web-{16D5E001-3967-476D-87BB-4B707E6F9D1D}" dt="2022-10-20T11:59:33.484" v="121"/>
          <ac:spMkLst>
            <pc:docMk/>
            <pc:sldMk cId="3829343181" sldId="426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1:59:44.234" v="123"/>
          <ac:spMkLst>
            <pc:docMk/>
            <pc:sldMk cId="3829343181" sldId="426"/>
            <ac:spMk id="7" creationId="{007E7E1C-9736-469C-B1A8-36CACDB8DD55}"/>
          </ac:spMkLst>
        </pc:spChg>
        <pc:spChg chg="del">
          <ac:chgData name="Ashwin Baby" userId="66e9abc8268c97d2" providerId="Windows Live" clId="Web-{16D5E001-3967-476D-87BB-4B707E6F9D1D}" dt="2022-10-20T12:00:10.813" v="130"/>
          <ac:spMkLst>
            <pc:docMk/>
            <pc:sldMk cId="3829343181" sldId="426"/>
            <ac:spMk id="10" creationId="{314A5402-C27D-69C9-07AF-778C3029A273}"/>
          </ac:spMkLst>
        </pc:spChg>
        <pc:spChg chg="del">
          <ac:chgData name="Ashwin Baby" userId="66e9abc8268c97d2" providerId="Windows Live" clId="Web-{16D5E001-3967-476D-87BB-4B707E6F9D1D}" dt="2022-10-20T12:00:07.625" v="129"/>
          <ac:spMkLst>
            <pc:docMk/>
            <pc:sldMk cId="3829343181" sldId="426"/>
            <ac:spMk id="11" creationId="{527DED1F-52A2-D001-AD95-00C9050B832B}"/>
          </ac:spMkLst>
        </pc:spChg>
        <pc:picChg chg="add mod">
          <ac:chgData name="Ashwin Baby" userId="66e9abc8268c97d2" providerId="Windows Live" clId="Web-{16D5E001-3967-476D-87BB-4B707E6F9D1D}" dt="2022-10-20T11:59:56.516" v="126" actId="1076"/>
          <ac:picMkLst>
            <pc:docMk/>
            <pc:sldMk cId="3829343181" sldId="426"/>
            <ac:picMk id="3" creationId="{C4E754F0-D4A2-6F60-3F78-F7B9F1A2E34B}"/>
          </ac:picMkLst>
        </pc:picChg>
        <pc:picChg chg="del">
          <ac:chgData name="Ashwin Baby" userId="66e9abc8268c97d2" providerId="Windows Live" clId="Web-{16D5E001-3967-476D-87BB-4B707E6F9D1D}" dt="2022-10-20T12:00:01.688" v="128"/>
          <ac:picMkLst>
            <pc:docMk/>
            <pc:sldMk cId="3829343181" sldId="426"/>
            <ac:picMk id="4" creationId="{33AF0FCE-F005-2254-DDCD-378DB41F5D06}"/>
          </ac:picMkLst>
        </pc:picChg>
        <pc:picChg chg="add mod">
          <ac:chgData name="Ashwin Baby" userId="66e9abc8268c97d2" providerId="Windows Live" clId="Web-{16D5E001-3967-476D-87BB-4B707E6F9D1D}" dt="2022-10-20T12:00:36.486" v="133" actId="1076"/>
          <ac:picMkLst>
            <pc:docMk/>
            <pc:sldMk cId="3829343181" sldId="426"/>
            <ac:picMk id="5" creationId="{79EA9370-A253-ADD9-5162-3C4189B29CD2}"/>
          </ac:picMkLst>
        </pc:picChg>
        <pc:picChg chg="del">
          <ac:chgData name="Ashwin Baby" userId="66e9abc8268c97d2" providerId="Windows Live" clId="Web-{16D5E001-3967-476D-87BB-4B707E6F9D1D}" dt="2022-10-20T11:59:59.391" v="127"/>
          <ac:picMkLst>
            <pc:docMk/>
            <pc:sldMk cId="3829343181" sldId="426"/>
            <ac:picMk id="8" creationId="{E993C075-35ED-C217-4851-6CFA9BCC7A79}"/>
          </ac:picMkLst>
        </pc:picChg>
      </pc:sldChg>
      <pc:sldChg chg="addSp delSp modSp add replId">
        <pc:chgData name="Ashwin Baby" userId="66e9abc8268c97d2" providerId="Windows Live" clId="Web-{16D5E001-3967-476D-87BB-4B707E6F9D1D}" dt="2022-10-20T12:02:26.192" v="153" actId="20577"/>
        <pc:sldMkLst>
          <pc:docMk/>
          <pc:sldMk cId="2471467273" sldId="427"/>
        </pc:sldMkLst>
        <pc:spChg chg="add">
          <ac:chgData name="Ashwin Baby" userId="66e9abc8268c97d2" providerId="Windows Live" clId="Web-{16D5E001-3967-476D-87BB-4B707E6F9D1D}" dt="2022-10-20T12:01:43.722" v="137"/>
          <ac:spMkLst>
            <pc:docMk/>
            <pc:sldMk cId="2471467273" sldId="427"/>
            <ac:spMk id="2" creationId="{52C3CF13-54E2-D958-A9FF-26242279980F}"/>
          </ac:spMkLst>
        </pc:spChg>
        <pc:spChg chg="add mod">
          <ac:chgData name="Ashwin Baby" userId="66e9abc8268c97d2" providerId="Windows Live" clId="Web-{16D5E001-3967-476D-87BB-4B707E6F9D1D}" dt="2022-10-20T12:02:26.192" v="153" actId="20577"/>
          <ac:spMkLst>
            <pc:docMk/>
            <pc:sldMk cId="2471467273" sldId="427"/>
            <ac:spMk id="4" creationId="{C65E504E-10EF-530E-4B88-EBDF5D8D593E}"/>
          </ac:spMkLst>
        </pc:spChg>
        <pc:picChg chg="add del">
          <ac:chgData name="Ashwin Baby" userId="66e9abc8268c97d2" providerId="Windows Live" clId="Web-{16D5E001-3967-476D-87BB-4B707E6F9D1D}" dt="2022-10-20T12:01:54.847" v="139"/>
          <ac:picMkLst>
            <pc:docMk/>
            <pc:sldMk cId="2471467273" sldId="427"/>
            <ac:picMk id="3" creationId="{43E637DD-F4AB-DCBB-DE11-207291DCE1CF}"/>
          </ac:picMkLst>
        </pc:picChg>
        <pc:picChg chg="del">
          <ac:chgData name="Ashwin Baby" userId="66e9abc8268c97d2" providerId="Windows Live" clId="Web-{16D5E001-3967-476D-87BB-4B707E6F9D1D}" dt="2022-10-20T12:01:39.613" v="136"/>
          <ac:picMkLst>
            <pc:docMk/>
            <pc:sldMk cId="2471467273" sldId="427"/>
            <ac:picMk id="6" creationId="{D21DB154-9996-0A3B-EA25-B1DDF10878F2}"/>
          </ac:picMkLst>
        </pc:picChg>
      </pc:sldChg>
      <pc:sldChg chg="delSp modSp add replId">
        <pc:chgData name="Ashwin Baby" userId="66e9abc8268c97d2" providerId="Windows Live" clId="Web-{16D5E001-3967-476D-87BB-4B707E6F9D1D}" dt="2022-10-20T12:07:02.169" v="189" actId="20577"/>
        <pc:sldMkLst>
          <pc:docMk/>
          <pc:sldMk cId="2228628005" sldId="428"/>
        </pc:sldMkLst>
        <pc:spChg chg="mod">
          <ac:chgData name="Ashwin Baby" userId="66e9abc8268c97d2" providerId="Windows Live" clId="Web-{16D5E001-3967-476D-87BB-4B707E6F9D1D}" dt="2022-10-20T12:07:02.169" v="189" actId="20577"/>
          <ac:spMkLst>
            <pc:docMk/>
            <pc:sldMk cId="2228628005" sldId="428"/>
            <ac:spMk id="6" creationId="{613301C4-2BB3-4AA5-BCC9-214D8D9AC696}"/>
          </ac:spMkLst>
        </pc:spChg>
        <pc:spChg chg="del mod">
          <ac:chgData name="Ashwin Baby" userId="66e9abc8268c97d2" providerId="Windows Live" clId="Web-{16D5E001-3967-476D-87BB-4B707E6F9D1D}" dt="2022-10-20T12:03:43.585" v="170"/>
          <ac:spMkLst>
            <pc:docMk/>
            <pc:sldMk cId="2228628005" sldId="428"/>
            <ac:spMk id="7" creationId="{007E7E1C-9736-469C-B1A8-36CACDB8DD55}"/>
          </ac:spMkLst>
        </pc:spChg>
      </pc:sldChg>
    </pc:docChg>
  </pc:docChgLst>
  <pc:docChgLst>
    <pc:chgData name="Ashwin Baby" userId="66e9abc8268c97d2" providerId="Windows Live" clId="Web-{3C1E4181-5F82-43AF-BCDD-F946A7F177D1}"/>
    <pc:docChg chg="addSld modSld">
      <pc:chgData name="Ashwin Baby" userId="66e9abc8268c97d2" providerId="Windows Live" clId="Web-{3C1E4181-5F82-43AF-BCDD-F946A7F177D1}" dt="2022-10-12T10:42:48.516" v="158" actId="20577"/>
      <pc:docMkLst>
        <pc:docMk/>
      </pc:docMkLst>
      <pc:sldChg chg="modSp">
        <pc:chgData name="Ashwin Baby" userId="66e9abc8268c97d2" providerId="Windows Live" clId="Web-{3C1E4181-5F82-43AF-BCDD-F946A7F177D1}" dt="2022-10-12T05:08:48.417" v="90" actId="20577"/>
        <pc:sldMkLst>
          <pc:docMk/>
          <pc:sldMk cId="207207613" sldId="366"/>
        </pc:sldMkLst>
        <pc:spChg chg="mod">
          <ac:chgData name="Ashwin Baby" userId="66e9abc8268c97d2" providerId="Windows Live" clId="Web-{3C1E4181-5F82-43AF-BCDD-F946A7F177D1}" dt="2022-10-12T05:08:48.417" v="90" actId="20577"/>
          <ac:spMkLst>
            <pc:docMk/>
            <pc:sldMk cId="207207613" sldId="366"/>
            <ac:spMk id="6" creationId="{613301C4-2BB3-4AA5-BCC9-214D8D9AC696}"/>
          </ac:spMkLst>
        </pc:spChg>
        <pc:picChg chg="mod">
          <ac:chgData name="Ashwin Baby" userId="66e9abc8268c97d2" providerId="Windows Live" clId="Web-{3C1E4181-5F82-43AF-BCDD-F946A7F177D1}" dt="2022-10-12T05:00:53.140" v="0" actId="1076"/>
          <ac:picMkLst>
            <pc:docMk/>
            <pc:sldMk cId="207207613" sldId="366"/>
            <ac:picMk id="13" creationId="{222AFF39-1B03-606B-83FA-89FB323B39FD}"/>
          </ac:picMkLst>
        </pc:picChg>
      </pc:sldChg>
      <pc:sldChg chg="modSp">
        <pc:chgData name="Ashwin Baby" userId="66e9abc8268c97d2" providerId="Windows Live" clId="Web-{3C1E4181-5F82-43AF-BCDD-F946A7F177D1}" dt="2022-10-12T05:03:13.519" v="2" actId="14100"/>
        <pc:sldMkLst>
          <pc:docMk/>
          <pc:sldMk cId="3234766743" sldId="387"/>
        </pc:sldMkLst>
        <pc:spChg chg="mod">
          <ac:chgData name="Ashwin Baby" userId="66e9abc8268c97d2" providerId="Windows Live" clId="Web-{3C1E4181-5F82-43AF-BCDD-F946A7F177D1}" dt="2022-10-12T05:03:13.519" v="2" actId="14100"/>
          <ac:spMkLst>
            <pc:docMk/>
            <pc:sldMk cId="3234766743" sldId="387"/>
            <ac:spMk id="6" creationId="{613301C4-2BB3-4AA5-BCC9-214D8D9AC696}"/>
          </ac:spMkLst>
        </pc:spChg>
      </pc:sldChg>
      <pc:sldChg chg="addSp modSp new">
        <pc:chgData name="Ashwin Baby" userId="66e9abc8268c97d2" providerId="Windows Live" clId="Web-{3C1E4181-5F82-43AF-BCDD-F946A7F177D1}" dt="2022-10-12T10:42:48.516" v="158" actId="20577"/>
        <pc:sldMkLst>
          <pc:docMk/>
          <pc:sldMk cId="2732690072" sldId="396"/>
        </pc:sldMkLst>
        <pc:spChg chg="add mod">
          <ac:chgData name="Ashwin Baby" userId="66e9abc8268c97d2" providerId="Windows Live" clId="Web-{3C1E4181-5F82-43AF-BCDD-F946A7F177D1}" dt="2022-10-12T05:31:08.572" v="132" actId="20577"/>
          <ac:spMkLst>
            <pc:docMk/>
            <pc:sldMk cId="2732690072" sldId="396"/>
            <ac:spMk id="3" creationId="{6B11C82F-FED0-85D7-812A-56C8058F4E76}"/>
          </ac:spMkLst>
        </pc:spChg>
        <pc:spChg chg="add mod">
          <ac:chgData name="Ashwin Baby" userId="66e9abc8268c97d2" providerId="Windows Live" clId="Web-{3C1E4181-5F82-43AF-BCDD-F946A7F177D1}" dt="2022-10-12T05:33:06.372" v="138" actId="20577"/>
          <ac:spMkLst>
            <pc:docMk/>
            <pc:sldMk cId="2732690072" sldId="396"/>
            <ac:spMk id="5" creationId="{D0C4CA9D-FD31-6C4D-1F4F-9EB85DC45517}"/>
          </ac:spMkLst>
        </pc:spChg>
        <pc:spChg chg="add mod">
          <ac:chgData name="Ashwin Baby" userId="66e9abc8268c97d2" providerId="Windows Live" clId="Web-{3C1E4181-5F82-43AF-BCDD-F946A7F177D1}" dt="2022-10-12T10:42:48.516" v="158" actId="20577"/>
          <ac:spMkLst>
            <pc:docMk/>
            <pc:sldMk cId="2732690072" sldId="396"/>
            <ac:spMk id="6" creationId="{9B163F23-F910-45E2-927F-31DD5919EABF}"/>
          </ac:spMkLst>
        </pc:spChg>
      </pc:sldChg>
    </pc:docChg>
  </pc:docChgLst>
  <pc:docChgLst>
    <pc:chgData name="Ashwin Baby" userId="66e9abc8268c97d2" providerId="Windows Live" clId="Web-{8C63CC1A-6E9C-4A7F-9531-D9559D8D0A3E}"/>
    <pc:docChg chg="modSld">
      <pc:chgData name="Ashwin Baby" userId="66e9abc8268c97d2" providerId="Windows Live" clId="Web-{8C63CC1A-6E9C-4A7F-9531-D9559D8D0A3E}" dt="2022-10-21T07:29:35.152" v="197" actId="20577"/>
      <pc:docMkLst>
        <pc:docMk/>
      </pc:docMkLst>
      <pc:sldChg chg="modSp">
        <pc:chgData name="Ashwin Baby" userId="66e9abc8268c97d2" providerId="Windows Live" clId="Web-{8C63CC1A-6E9C-4A7F-9531-D9559D8D0A3E}" dt="2022-10-21T07:29:35.152" v="197" actId="20577"/>
        <pc:sldMkLst>
          <pc:docMk/>
          <pc:sldMk cId="2845010400" sldId="362"/>
        </pc:sldMkLst>
        <pc:spChg chg="mod">
          <ac:chgData name="Ashwin Baby" userId="66e9abc8268c97d2" providerId="Windows Live" clId="Web-{8C63CC1A-6E9C-4A7F-9531-D9559D8D0A3E}" dt="2022-10-21T07:29:35.152" v="197" actId="20577"/>
          <ac:spMkLst>
            <pc:docMk/>
            <pc:sldMk cId="2845010400" sldId="362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28:29.181" v="179" actId="20577"/>
        <pc:sldMkLst>
          <pc:docMk/>
          <pc:sldMk cId="4163614432" sldId="368"/>
        </pc:sldMkLst>
        <pc:spChg chg="mod">
          <ac:chgData name="Ashwin Baby" userId="66e9abc8268c97d2" providerId="Windows Live" clId="Web-{8C63CC1A-6E9C-4A7F-9531-D9559D8D0A3E}" dt="2022-10-21T07:28:29.181" v="179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8C63CC1A-6E9C-4A7F-9531-D9559D8D0A3E}" dt="2022-10-21T07:27:47.211" v="169" actId="20577"/>
        <pc:sldMkLst>
          <pc:docMk/>
          <pc:sldMk cId="2060164554" sldId="371"/>
        </pc:sldMkLst>
        <pc:spChg chg="mod">
          <ac:chgData name="Ashwin Baby" userId="66e9abc8268c97d2" providerId="Windows Live" clId="Web-{8C63CC1A-6E9C-4A7F-9531-D9559D8D0A3E}" dt="2022-10-21T07:27:47.211" v="169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8:05.462" v="174" actId="20577"/>
        <pc:sldMkLst>
          <pc:docMk/>
          <pc:sldMk cId="2674838422" sldId="375"/>
        </pc:sldMkLst>
        <pc:spChg chg="mod">
          <ac:chgData name="Ashwin Baby" userId="66e9abc8268c97d2" providerId="Windows Live" clId="Web-{8C63CC1A-6E9C-4A7F-9531-D9559D8D0A3E}" dt="2022-10-21T07:28:05.462" v="174" actId="20577"/>
          <ac:spMkLst>
            <pc:docMk/>
            <pc:sldMk cId="2674838422" sldId="375"/>
            <ac:spMk id="3" creationId="{1A47B7BC-B945-E50F-FA26-E6933BD45B29}"/>
          </ac:spMkLst>
        </pc:spChg>
      </pc:sldChg>
      <pc:sldChg chg="modSp">
        <pc:chgData name="Ashwin Baby" userId="66e9abc8268c97d2" providerId="Windows Live" clId="Web-{8C63CC1A-6E9C-4A7F-9531-D9559D8D0A3E}" dt="2022-10-21T07:27:30.758" v="165" actId="20577"/>
        <pc:sldMkLst>
          <pc:docMk/>
          <pc:sldMk cId="3517737104" sldId="376"/>
        </pc:sldMkLst>
        <pc:spChg chg="mod">
          <ac:chgData name="Ashwin Baby" userId="66e9abc8268c97d2" providerId="Windows Live" clId="Web-{8C63CC1A-6E9C-4A7F-9531-D9559D8D0A3E}" dt="2022-10-21T07:27:30.758" v="165" actId="20577"/>
          <ac:spMkLst>
            <pc:docMk/>
            <pc:sldMk cId="3517737104" sldId="376"/>
            <ac:spMk id="3" creationId="{E3F2A7CD-95D8-9786-6E96-2EEF10B2A67A}"/>
          </ac:spMkLst>
        </pc:spChg>
        <pc:spChg chg="mod">
          <ac:chgData name="Ashwin Baby" userId="66e9abc8268c97d2" providerId="Windows Live" clId="Web-{8C63CC1A-6E9C-4A7F-9531-D9559D8D0A3E}" dt="2022-10-21T07:27:25.179" v="164" actId="20577"/>
          <ac:spMkLst>
            <pc:docMk/>
            <pc:sldMk cId="3517737104" sldId="37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16.523" v="163" actId="20577"/>
        <pc:sldMkLst>
          <pc:docMk/>
          <pc:sldMk cId="3212521960" sldId="377"/>
        </pc:sldMkLst>
        <pc:spChg chg="mod">
          <ac:chgData name="Ashwin Baby" userId="66e9abc8268c97d2" providerId="Windows Live" clId="Web-{8C63CC1A-6E9C-4A7F-9531-D9559D8D0A3E}" dt="2022-10-21T07:27:16.523" v="163" actId="20577"/>
          <ac:spMkLst>
            <pc:docMk/>
            <pc:sldMk cId="3212521960" sldId="37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14.472" v="148" actId="20577"/>
        <pc:sldMkLst>
          <pc:docMk/>
          <pc:sldMk cId="3635198998" sldId="378"/>
        </pc:sldMkLst>
        <pc:spChg chg="mod">
          <ac:chgData name="Ashwin Baby" userId="66e9abc8268c97d2" providerId="Windows Live" clId="Web-{8C63CC1A-6E9C-4A7F-9531-D9559D8D0A3E}" dt="2022-10-21T07:25:05.315" v="146" actId="20577"/>
          <ac:spMkLst>
            <pc:docMk/>
            <pc:sldMk cId="3635198998" sldId="378"/>
            <ac:spMk id="6" creationId="{613301C4-2BB3-4AA5-BCC9-214D8D9AC696}"/>
          </ac:spMkLst>
        </pc:spChg>
        <pc:spChg chg="mod">
          <ac:chgData name="Ashwin Baby" userId="66e9abc8268c97d2" providerId="Windows Live" clId="Web-{8C63CC1A-6E9C-4A7F-9531-D9559D8D0A3E}" dt="2022-10-21T07:25:14.472" v="148" actId="20577"/>
          <ac:spMkLst>
            <pc:docMk/>
            <pc:sldMk cId="3635198998" sldId="37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9:09.835" v="66" actId="1076"/>
        <pc:sldMkLst>
          <pc:docMk/>
          <pc:sldMk cId="1642472383" sldId="379"/>
        </pc:sldMkLst>
        <pc:spChg chg="mod">
          <ac:chgData name="Ashwin Baby" userId="66e9abc8268c97d2" providerId="Windows Live" clId="Web-{8C63CC1A-6E9C-4A7F-9531-D9559D8D0A3E}" dt="2022-10-21T07:19:07.100" v="65" actId="20577"/>
          <ac:spMkLst>
            <pc:docMk/>
            <pc:sldMk cId="1642472383" sldId="379"/>
            <ac:spMk id="7" creationId="{007E7E1C-9736-469C-B1A8-36CACDB8DD55}"/>
          </ac:spMkLst>
        </pc:spChg>
        <pc:picChg chg="mod">
          <ac:chgData name="Ashwin Baby" userId="66e9abc8268c97d2" providerId="Windows Live" clId="Web-{8C63CC1A-6E9C-4A7F-9531-D9559D8D0A3E}" dt="2022-10-21T07:19:09.835" v="66" actId="1076"/>
          <ac:picMkLst>
            <pc:docMk/>
            <pc:sldMk cId="1642472383" sldId="379"/>
            <ac:picMk id="4" creationId="{6EF68CF9-5B64-9EA4-564A-80866D83DE25}"/>
          </ac:picMkLst>
        </pc:picChg>
      </pc:sldChg>
      <pc:sldChg chg="modSp">
        <pc:chgData name="Ashwin Baby" userId="66e9abc8268c97d2" providerId="Windows Live" clId="Web-{8C63CC1A-6E9C-4A7F-9531-D9559D8D0A3E}" dt="2022-10-21T07:18:40.709" v="61" actId="20577"/>
        <pc:sldMkLst>
          <pc:docMk/>
          <pc:sldMk cId="695640136" sldId="380"/>
        </pc:sldMkLst>
        <pc:spChg chg="mod">
          <ac:chgData name="Ashwin Baby" userId="66e9abc8268c97d2" providerId="Windows Live" clId="Web-{8C63CC1A-6E9C-4A7F-9531-D9559D8D0A3E}" dt="2022-10-21T07:18:40.709" v="61" actId="20577"/>
          <ac:spMkLst>
            <pc:docMk/>
            <pc:sldMk cId="695640136" sldId="38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01.315" v="45" actId="20577"/>
        <pc:sldMkLst>
          <pc:docMk/>
          <pc:sldMk cId="3999406418" sldId="381"/>
        </pc:sldMkLst>
        <pc:spChg chg="mod">
          <ac:chgData name="Ashwin Baby" userId="66e9abc8268c97d2" providerId="Windows Live" clId="Web-{8C63CC1A-6E9C-4A7F-9531-D9559D8D0A3E}" dt="2022-10-21T07:17:01.315" v="45" actId="20577"/>
          <ac:spMkLst>
            <pc:docMk/>
            <pc:sldMk cId="3999406418" sldId="38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7:32.519" v="49" actId="20577"/>
        <pc:sldMkLst>
          <pc:docMk/>
          <pc:sldMk cId="2093840192" sldId="382"/>
        </pc:sldMkLst>
        <pc:spChg chg="mod">
          <ac:chgData name="Ashwin Baby" userId="66e9abc8268c97d2" providerId="Windows Live" clId="Web-{8C63CC1A-6E9C-4A7F-9531-D9559D8D0A3E}" dt="2022-10-21T07:17:32.519" v="49" actId="20577"/>
          <ac:spMkLst>
            <pc:docMk/>
            <pc:sldMk cId="2093840192" sldId="38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7:09.226" v="162" actId="20577"/>
        <pc:sldMkLst>
          <pc:docMk/>
          <pc:sldMk cId="2103720606" sldId="384"/>
        </pc:sldMkLst>
        <pc:spChg chg="mod">
          <ac:chgData name="Ashwin Baby" userId="66e9abc8268c97d2" providerId="Windows Live" clId="Web-{8C63CC1A-6E9C-4A7F-9531-D9559D8D0A3E}" dt="2022-10-21T07:26:02.067" v="159" actId="20577"/>
          <ac:spMkLst>
            <pc:docMk/>
            <pc:sldMk cId="2103720606" sldId="384"/>
            <ac:spMk id="4" creationId="{EC39C3DF-E738-879C-604B-06130378D808}"/>
          </ac:spMkLst>
        </pc:spChg>
        <pc:spChg chg="mod">
          <ac:chgData name="Ashwin Baby" userId="66e9abc8268c97d2" providerId="Windows Live" clId="Web-{8C63CC1A-6E9C-4A7F-9531-D9559D8D0A3E}" dt="2022-10-21T07:27:09.226" v="162" actId="20577"/>
          <ac:spMkLst>
            <pc:docMk/>
            <pc:sldMk cId="2103720606" sldId="38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48.942" v="157" actId="20577"/>
        <pc:sldMkLst>
          <pc:docMk/>
          <pc:sldMk cId="2248105530" sldId="385"/>
        </pc:sldMkLst>
        <pc:spChg chg="mod">
          <ac:chgData name="Ashwin Baby" userId="66e9abc8268c97d2" providerId="Windows Live" clId="Web-{8C63CC1A-6E9C-4A7F-9531-D9559D8D0A3E}" dt="2022-10-21T07:25:48.942" v="157" actId="20577"/>
          <ac:spMkLst>
            <pc:docMk/>
            <pc:sldMk cId="2248105530" sldId="385"/>
            <ac:spMk id="3" creationId="{7AEB6398-6C8C-CC97-F9F3-660D6646EA78}"/>
          </ac:spMkLst>
        </pc:spChg>
        <pc:spChg chg="mod">
          <ac:chgData name="Ashwin Baby" userId="66e9abc8268c97d2" providerId="Windows Live" clId="Web-{8C63CC1A-6E9C-4A7F-9531-D9559D8D0A3E}" dt="2022-10-21T07:25:37.519" v="155" actId="20577"/>
          <ac:spMkLst>
            <pc:docMk/>
            <pc:sldMk cId="2248105530" sldId="38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5:27.019" v="151" actId="20577"/>
        <pc:sldMkLst>
          <pc:docMk/>
          <pc:sldMk cId="2483588744" sldId="386"/>
        </pc:sldMkLst>
        <pc:spChg chg="mod">
          <ac:chgData name="Ashwin Baby" userId="66e9abc8268c97d2" providerId="Windows Live" clId="Web-{8C63CC1A-6E9C-4A7F-9531-D9559D8D0A3E}" dt="2022-10-21T07:25:27.019" v="151" actId="20577"/>
          <ac:spMkLst>
            <pc:docMk/>
            <pc:sldMk cId="2483588744" sldId="38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20.470" v="133" actId="20577"/>
        <pc:sldMkLst>
          <pc:docMk/>
          <pc:sldMk cId="3049598249" sldId="388"/>
        </pc:sldMkLst>
        <pc:spChg chg="mod">
          <ac:chgData name="Ashwin Baby" userId="66e9abc8268c97d2" providerId="Windows Live" clId="Web-{8C63CC1A-6E9C-4A7F-9531-D9559D8D0A3E}" dt="2022-10-21T07:24:20.470" v="133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59.360" v="127" actId="20577"/>
        <pc:sldMkLst>
          <pc:docMk/>
          <pc:sldMk cId="190452952" sldId="390"/>
        </pc:sldMkLst>
        <pc:spChg chg="mod">
          <ac:chgData name="Ashwin Baby" userId="66e9abc8268c97d2" providerId="Windows Live" clId="Web-{8C63CC1A-6E9C-4A7F-9531-D9559D8D0A3E}" dt="2022-10-21T07:23:59.360" v="127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42.471" v="140" actId="20577"/>
        <pc:sldMkLst>
          <pc:docMk/>
          <pc:sldMk cId="3769297971" sldId="391"/>
        </pc:sldMkLst>
        <pc:spChg chg="mod">
          <ac:chgData name="Ashwin Baby" userId="66e9abc8268c97d2" providerId="Windows Live" clId="Web-{8C63CC1A-6E9C-4A7F-9531-D9559D8D0A3E}" dt="2022-10-21T07:24:42.471" v="140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58.784" v="145" actId="20577"/>
        <pc:sldMkLst>
          <pc:docMk/>
          <pc:sldMk cId="880168060" sldId="392"/>
        </pc:sldMkLst>
        <pc:spChg chg="mod">
          <ac:chgData name="Ashwin Baby" userId="66e9abc8268c97d2" providerId="Windows Live" clId="Web-{8C63CC1A-6E9C-4A7F-9531-D9559D8D0A3E}" dt="2022-10-21T07:24:58.784" v="145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14:25.685" v="7" actId="20577"/>
        <pc:sldMkLst>
          <pc:docMk/>
          <pc:sldMk cId="1785950529" sldId="394"/>
        </pc:sldMkLst>
        <pc:spChg chg="mod">
          <ac:chgData name="Ashwin Baby" userId="66e9abc8268c97d2" providerId="Windows Live" clId="Web-{8C63CC1A-6E9C-4A7F-9531-D9559D8D0A3E}" dt="2022-10-21T07:14:25.685" v="7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8C63CC1A-6E9C-4A7F-9531-D9559D8D0A3E}" dt="2022-10-21T07:14:00.325" v="4" actId="20577"/>
          <ac:spMkLst>
            <pc:docMk/>
            <pc:sldMk cId="1785950529" sldId="394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9:27.574" v="195" actId="20577"/>
        <pc:sldMkLst>
          <pc:docMk/>
          <pc:sldMk cId="2732690072" sldId="396"/>
        </pc:sldMkLst>
        <pc:spChg chg="mod">
          <ac:chgData name="Ashwin Baby" userId="66e9abc8268c97d2" providerId="Windows Live" clId="Web-{8C63CC1A-6E9C-4A7F-9531-D9559D8D0A3E}" dt="2022-10-21T07:29:27.574" v="195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modSp">
        <pc:chgData name="Ashwin Baby" userId="66e9abc8268c97d2" providerId="Windows Live" clId="Web-{8C63CC1A-6E9C-4A7F-9531-D9559D8D0A3E}" dt="2022-10-21T07:29:07.245" v="189" actId="20577"/>
        <pc:sldMkLst>
          <pc:docMk/>
          <pc:sldMk cId="978352842" sldId="397"/>
        </pc:sldMkLst>
        <pc:spChg chg="mod">
          <ac:chgData name="Ashwin Baby" userId="66e9abc8268c97d2" providerId="Windows Live" clId="Web-{8C63CC1A-6E9C-4A7F-9531-D9559D8D0A3E}" dt="2022-10-21T07:29:07.245" v="189" actId="20577"/>
          <ac:spMkLst>
            <pc:docMk/>
            <pc:sldMk cId="978352842" sldId="397"/>
            <ac:spMk id="4" creationId="{0DB5B366-AE14-F4BF-6454-4921022E2EFF}"/>
          </ac:spMkLst>
        </pc:spChg>
      </pc:sldChg>
      <pc:sldChg chg="modSp">
        <pc:chgData name="Ashwin Baby" userId="66e9abc8268c97d2" providerId="Windows Live" clId="Web-{8C63CC1A-6E9C-4A7F-9531-D9559D8D0A3E}" dt="2022-10-21T07:28:43.979" v="183" actId="20577"/>
        <pc:sldMkLst>
          <pc:docMk/>
          <pc:sldMk cId="739617040" sldId="399"/>
        </pc:sldMkLst>
        <pc:spChg chg="mod">
          <ac:chgData name="Ashwin Baby" userId="66e9abc8268c97d2" providerId="Windows Live" clId="Web-{8C63CC1A-6E9C-4A7F-9531-D9559D8D0A3E}" dt="2022-10-21T07:28:43.979" v="183" actId="20577"/>
          <ac:spMkLst>
            <pc:docMk/>
            <pc:sldMk cId="739617040" sldId="399"/>
            <ac:spMk id="4" creationId="{A5E24AD1-06EE-3F4A-E40C-D6018B505F27}"/>
          </ac:spMkLst>
        </pc:spChg>
      </pc:sldChg>
      <pc:sldChg chg="modSp">
        <pc:chgData name="Ashwin Baby" userId="66e9abc8268c97d2" providerId="Windows Live" clId="Web-{8C63CC1A-6E9C-4A7F-9531-D9559D8D0A3E}" dt="2022-10-21T07:24:30.205" v="136" actId="20577"/>
        <pc:sldMkLst>
          <pc:docMk/>
          <pc:sldMk cId="548159349" sldId="405"/>
        </pc:sldMkLst>
        <pc:spChg chg="mod">
          <ac:chgData name="Ashwin Baby" userId="66e9abc8268c97d2" providerId="Windows Live" clId="Web-{8C63CC1A-6E9C-4A7F-9531-D9559D8D0A3E}" dt="2022-10-21T07:24:30.205" v="1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4:09.923" v="129" actId="20577"/>
        <pc:sldMkLst>
          <pc:docMk/>
          <pc:sldMk cId="3094499233" sldId="406"/>
        </pc:sldMkLst>
        <pc:spChg chg="mod">
          <ac:chgData name="Ashwin Baby" userId="66e9abc8268c97d2" providerId="Windows Live" clId="Web-{8C63CC1A-6E9C-4A7F-9531-D9559D8D0A3E}" dt="2022-10-21T07:24:09.923" v="129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38.875" v="122" actId="20577"/>
        <pc:sldMkLst>
          <pc:docMk/>
          <pc:sldMk cId="1053550504" sldId="407"/>
        </pc:sldMkLst>
        <pc:spChg chg="mod">
          <ac:chgData name="Ashwin Baby" userId="66e9abc8268c97d2" providerId="Windows Live" clId="Web-{8C63CC1A-6E9C-4A7F-9531-D9559D8D0A3E}" dt="2022-10-21T07:23:38.875" v="122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28.218" v="118" actId="20577"/>
        <pc:sldMkLst>
          <pc:docMk/>
          <pc:sldMk cId="3232869208" sldId="408"/>
        </pc:sldMkLst>
        <pc:spChg chg="mod">
          <ac:chgData name="Ashwin Baby" userId="66e9abc8268c97d2" providerId="Windows Live" clId="Web-{8C63CC1A-6E9C-4A7F-9531-D9559D8D0A3E}" dt="2022-10-21T07:23:28.218" v="118" actId="20577"/>
          <ac:spMkLst>
            <pc:docMk/>
            <pc:sldMk cId="3232869208" sldId="40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3:01.889" v="114" actId="20577"/>
        <pc:sldMkLst>
          <pc:docMk/>
          <pc:sldMk cId="2619814129" sldId="409"/>
        </pc:sldMkLst>
        <pc:spChg chg="mod">
          <ac:chgData name="Ashwin Baby" userId="66e9abc8268c97d2" providerId="Windows Live" clId="Web-{8C63CC1A-6E9C-4A7F-9531-D9559D8D0A3E}" dt="2022-10-21T07:23:01.889" v="114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2:25.794" v="109" actId="20577"/>
        <pc:sldMkLst>
          <pc:docMk/>
          <pc:sldMk cId="2698368549" sldId="412"/>
        </pc:sldMkLst>
        <pc:spChg chg="mod">
          <ac:chgData name="Ashwin Baby" userId="66e9abc8268c97d2" providerId="Windows Live" clId="Web-{8C63CC1A-6E9C-4A7F-9531-D9559D8D0A3E}" dt="2022-10-21T07:22:25.794" v="109" actId="20577"/>
          <ac:spMkLst>
            <pc:docMk/>
            <pc:sldMk cId="2698368549" sldId="412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10.872" v="107" actId="20577"/>
        <pc:sldMkLst>
          <pc:docMk/>
          <pc:sldMk cId="4226979061" sldId="414"/>
        </pc:sldMkLst>
        <pc:spChg chg="mod">
          <ac:chgData name="Ashwin Baby" userId="66e9abc8268c97d2" providerId="Windows Live" clId="Web-{8C63CC1A-6E9C-4A7F-9531-D9559D8D0A3E}" dt="2022-10-21T07:22:10.872" v="107" actId="20577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5.669" v="106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2:00.997" v="105" actId="20577"/>
        <pc:sldMkLst>
          <pc:docMk/>
          <pc:sldMk cId="3920974456" sldId="415"/>
        </pc:sldMkLst>
        <pc:spChg chg="mod">
          <ac:chgData name="Ashwin Baby" userId="66e9abc8268c97d2" providerId="Windows Live" clId="Web-{8C63CC1A-6E9C-4A7F-9531-D9559D8D0A3E}" dt="2022-10-21T07:21:52.950" v="103" actId="20577"/>
          <ac:spMkLst>
            <pc:docMk/>
            <pc:sldMk cId="3920974456" sldId="415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2:00.997" v="105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46.731" v="102" actId="20577"/>
        <pc:sldMkLst>
          <pc:docMk/>
          <pc:sldMk cId="1852627742" sldId="416"/>
        </pc:sldMkLst>
        <pc:spChg chg="mod">
          <ac:chgData name="Ashwin Baby" userId="66e9abc8268c97d2" providerId="Windows Live" clId="Web-{8C63CC1A-6E9C-4A7F-9531-D9559D8D0A3E}" dt="2022-10-21T07:21:46.731" v="102" actId="20577"/>
          <ac:spMkLst>
            <pc:docMk/>
            <pc:sldMk cId="1852627742" sldId="416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39.215" v="100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28.714" v="98" actId="20577"/>
        <pc:sldMkLst>
          <pc:docMk/>
          <pc:sldMk cId="3280878001" sldId="417"/>
        </pc:sldMkLst>
        <pc:spChg chg="mod">
          <ac:chgData name="Ashwin Baby" userId="66e9abc8268c97d2" providerId="Windows Live" clId="Web-{8C63CC1A-6E9C-4A7F-9531-D9559D8D0A3E}" dt="2022-10-21T07:21:28.714" v="98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8C63CC1A-6E9C-4A7F-9531-D9559D8D0A3E}" dt="2022-10-21T07:21:22.402" v="96" actId="20577"/>
          <ac:spMkLst>
            <pc:docMk/>
            <pc:sldMk cId="3280878001" sldId="417"/>
            <ac:spMk id="4" creationId="{076723EF-28D6-3437-F4BB-0CCFD176AFA8}"/>
          </ac:spMkLst>
        </pc:spChg>
      </pc:sldChg>
      <pc:sldChg chg="modSp">
        <pc:chgData name="Ashwin Baby" userId="66e9abc8268c97d2" providerId="Windows Live" clId="Web-{8C63CC1A-6E9C-4A7F-9531-D9559D8D0A3E}" dt="2022-10-21T07:21:13.026" v="94" actId="20577"/>
        <pc:sldMkLst>
          <pc:docMk/>
          <pc:sldMk cId="3678410674" sldId="418"/>
        </pc:sldMkLst>
        <pc:spChg chg="mod">
          <ac:chgData name="Ashwin Baby" userId="66e9abc8268c97d2" providerId="Windows Live" clId="Web-{8C63CC1A-6E9C-4A7F-9531-D9559D8D0A3E}" dt="2022-10-21T07:21:13.026" v="9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8C63CC1A-6E9C-4A7F-9531-D9559D8D0A3E}" dt="2022-10-21T07:20:57.526" v="89" actId="1076"/>
        <pc:sldMkLst>
          <pc:docMk/>
          <pc:sldMk cId="2259095485" sldId="419"/>
        </pc:sldMkLst>
        <pc:spChg chg="mod">
          <ac:chgData name="Ashwin Baby" userId="66e9abc8268c97d2" providerId="Windows Live" clId="Web-{8C63CC1A-6E9C-4A7F-9531-D9559D8D0A3E}" dt="2022-10-21T07:20:46.510" v="85" actId="20577"/>
          <ac:spMkLst>
            <pc:docMk/>
            <pc:sldMk cId="2259095485" sldId="419"/>
            <ac:spMk id="3" creationId="{F3493C9E-7BD4-F4C2-0E8B-1841E8C0293D}"/>
          </ac:spMkLst>
        </pc:spChg>
        <pc:spChg chg="mod">
          <ac:chgData name="Ashwin Baby" userId="66e9abc8268c97d2" providerId="Windows Live" clId="Web-{8C63CC1A-6E9C-4A7F-9531-D9559D8D0A3E}" dt="2022-10-21T07:20:57.526" v="89" actId="1076"/>
          <ac:spMkLst>
            <pc:docMk/>
            <pc:sldMk cId="2259095485" sldId="419"/>
            <ac:spMk id="4" creationId="{1914C4D1-BE85-BF7B-1A17-8E2539E74467}"/>
          </ac:spMkLst>
        </pc:spChg>
      </pc:sldChg>
      <pc:sldChg chg="modSp">
        <pc:chgData name="Ashwin Baby" userId="66e9abc8268c97d2" providerId="Windows Live" clId="Web-{8C63CC1A-6E9C-4A7F-9531-D9559D8D0A3E}" dt="2022-10-21T07:20:02.712" v="79" actId="20577"/>
        <pc:sldMkLst>
          <pc:docMk/>
          <pc:sldMk cId="3734543202" sldId="421"/>
        </pc:sldMkLst>
        <pc:spChg chg="mod">
          <ac:chgData name="Ashwin Baby" userId="66e9abc8268c97d2" providerId="Windows Live" clId="Web-{8C63CC1A-6E9C-4A7F-9531-D9559D8D0A3E}" dt="2022-10-21T07:20:02.712" v="79" actId="20577"/>
          <ac:spMkLst>
            <pc:docMk/>
            <pc:sldMk cId="3734543202" sldId="421"/>
            <ac:spMk id="4" creationId="{3EF233F8-E824-43C9-B5DB-0279AF5B3BB3}"/>
          </ac:spMkLst>
        </pc:spChg>
        <pc:spChg chg="mod">
          <ac:chgData name="Ashwin Baby" userId="66e9abc8268c97d2" providerId="Windows Live" clId="Web-{8C63CC1A-6E9C-4A7F-9531-D9559D8D0A3E}" dt="2022-10-21T07:19:59.477" v="78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modSp">
        <pc:chgData name="Ashwin Baby" userId="66e9abc8268c97d2" providerId="Windows Live" clId="Web-{8C63CC1A-6E9C-4A7F-9531-D9559D8D0A3E}" dt="2022-10-21T07:20:11.337" v="80" actId="20577"/>
        <pc:sldMkLst>
          <pc:docMk/>
          <pc:sldMk cId="1931691785" sldId="422"/>
        </pc:sldMkLst>
        <pc:spChg chg="mod">
          <ac:chgData name="Ashwin Baby" userId="66e9abc8268c97d2" providerId="Windows Live" clId="Web-{8C63CC1A-6E9C-4A7F-9531-D9559D8D0A3E}" dt="2022-10-21T07:20:11.337" v="80" actId="20577"/>
          <ac:spMkLst>
            <pc:docMk/>
            <pc:sldMk cId="1931691785" sldId="422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6.586" v="75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16.275" v="81" actId="20577"/>
        <pc:sldMkLst>
          <pc:docMk/>
          <pc:sldMk cId="1947093282" sldId="423"/>
        </pc:sldMkLst>
        <pc:spChg chg="mod">
          <ac:chgData name="Ashwin Baby" userId="66e9abc8268c97d2" providerId="Windows Live" clId="Web-{8C63CC1A-6E9C-4A7F-9531-D9559D8D0A3E}" dt="2022-10-21T07:20:16.275" v="81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41.727" v="74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3.400" v="82" actId="20577"/>
        <pc:sldMkLst>
          <pc:docMk/>
          <pc:sldMk cId="1949121433" sldId="424"/>
        </pc:sldMkLst>
        <pc:spChg chg="mod">
          <ac:chgData name="Ashwin Baby" userId="66e9abc8268c97d2" providerId="Windows Live" clId="Web-{8C63CC1A-6E9C-4A7F-9531-D9559D8D0A3E}" dt="2022-10-21T07:20:23.400" v="82" actId="20577"/>
          <ac:spMkLst>
            <pc:docMk/>
            <pc:sldMk cId="1949121433" sldId="424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28.929" v="72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20:28.213" v="83" actId="20577"/>
        <pc:sldMkLst>
          <pc:docMk/>
          <pc:sldMk cId="3830769843" sldId="425"/>
        </pc:sldMkLst>
        <pc:spChg chg="mod">
          <ac:chgData name="Ashwin Baby" userId="66e9abc8268c97d2" providerId="Windows Live" clId="Web-{8C63CC1A-6E9C-4A7F-9531-D9559D8D0A3E}" dt="2022-10-21T07:20:28.213" v="83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8C63CC1A-6E9C-4A7F-9531-D9559D8D0A3E}" dt="2022-10-21T07:19:19.726" v="70" actId="20577"/>
          <ac:spMkLst>
            <pc:docMk/>
            <pc:sldMk cId="3830769843" sldId="425"/>
            <ac:spMk id="4" creationId="{EC38545E-4B62-64ED-B440-F22ED2376C5D}"/>
          </ac:spMkLst>
        </pc:spChg>
      </pc:sldChg>
      <pc:sldChg chg="modSp">
        <pc:chgData name="Ashwin Baby" userId="66e9abc8268c97d2" providerId="Windows Live" clId="Web-{8C63CC1A-6E9C-4A7F-9531-D9559D8D0A3E}" dt="2022-10-21T07:18:31.552" v="60" actId="20577"/>
        <pc:sldMkLst>
          <pc:docMk/>
          <pc:sldMk cId="2228628005" sldId="428"/>
        </pc:sldMkLst>
        <pc:spChg chg="mod">
          <ac:chgData name="Ashwin Baby" userId="66e9abc8268c97d2" providerId="Windows Live" clId="Web-{8C63CC1A-6E9C-4A7F-9531-D9559D8D0A3E}" dt="2022-10-21T07:18:31.552" v="60" actId="20577"/>
          <ac:spMkLst>
            <pc:docMk/>
            <pc:sldMk cId="2228628005" sldId="428"/>
            <ac:spMk id="6" creationId="{613301C4-2BB3-4AA5-BCC9-214D8D9AC696}"/>
          </ac:spMkLst>
        </pc:spChg>
      </pc:sldChg>
      <pc:sldChg chg="modSp">
        <pc:chgData name="Ashwin Baby" userId="66e9abc8268c97d2" providerId="Windows Live" clId="Web-{8C63CC1A-6E9C-4A7F-9531-D9559D8D0A3E}" dt="2022-10-21T07:18:06.411" v="56" actId="20577"/>
        <pc:sldMkLst>
          <pc:docMk/>
          <pc:sldMk cId="2614991051" sldId="429"/>
        </pc:sldMkLst>
        <pc:spChg chg="mod">
          <ac:chgData name="Ashwin Baby" userId="66e9abc8268c97d2" providerId="Windows Live" clId="Web-{8C63CC1A-6E9C-4A7F-9531-D9559D8D0A3E}" dt="2022-10-21T07:18:06.411" v="56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modSp">
        <pc:chgData name="Ashwin Baby" userId="66e9abc8268c97d2" providerId="Windows Live" clId="Web-{8C63CC1A-6E9C-4A7F-9531-D9559D8D0A3E}" dt="2022-10-21T07:17:49.457" v="54" actId="14100"/>
        <pc:sldMkLst>
          <pc:docMk/>
          <pc:sldMk cId="3695799307" sldId="430"/>
        </pc:sldMkLst>
        <pc:spChg chg="mod">
          <ac:chgData name="Ashwin Baby" userId="66e9abc8268c97d2" providerId="Windows Live" clId="Web-{8C63CC1A-6E9C-4A7F-9531-D9559D8D0A3E}" dt="2022-10-21T07:17:49.457" v="54" actId="14100"/>
          <ac:spMkLst>
            <pc:docMk/>
            <pc:sldMk cId="3695799307" sldId="430"/>
            <ac:spMk id="5" creationId="{89318E77-C472-4256-BCD0-DFA73F7D1292}"/>
          </ac:spMkLst>
        </pc:spChg>
      </pc:sldChg>
      <pc:sldChg chg="modSp">
        <pc:chgData name="Ashwin Baby" userId="66e9abc8268c97d2" providerId="Windows Live" clId="Web-{8C63CC1A-6E9C-4A7F-9531-D9559D8D0A3E}" dt="2022-10-21T07:16:31.814" v="41" actId="20577"/>
        <pc:sldMkLst>
          <pc:docMk/>
          <pc:sldMk cId="1904783247" sldId="432"/>
        </pc:sldMkLst>
        <pc:spChg chg="mod">
          <ac:chgData name="Ashwin Baby" userId="66e9abc8268c97d2" providerId="Windows Live" clId="Web-{8C63CC1A-6E9C-4A7F-9531-D9559D8D0A3E}" dt="2022-10-21T07:15:56.063" v="29" actId="14100"/>
          <ac:spMkLst>
            <pc:docMk/>
            <pc:sldMk cId="1904783247" sldId="432"/>
            <ac:spMk id="11" creationId="{AFD053E1-480A-33F0-6652-0A00C19CFACB}"/>
          </ac:spMkLst>
        </pc:spChg>
        <pc:spChg chg="mod">
          <ac:chgData name="Ashwin Baby" userId="66e9abc8268c97d2" providerId="Windows Live" clId="Web-{8C63CC1A-6E9C-4A7F-9531-D9559D8D0A3E}" dt="2022-10-21T07:16:23.736" v="39" actId="20577"/>
          <ac:spMkLst>
            <pc:docMk/>
            <pc:sldMk cId="1904783247" sldId="432"/>
            <ac:spMk id="19" creationId="{B25C5ED6-0498-C356-C6AB-049A7DC4634A}"/>
          </ac:spMkLst>
        </pc:spChg>
        <pc:spChg chg="mod">
          <ac:chgData name="Ashwin Baby" userId="66e9abc8268c97d2" providerId="Windows Live" clId="Web-{8C63CC1A-6E9C-4A7F-9531-D9559D8D0A3E}" dt="2022-10-21T07:16:31.814" v="41" actId="20577"/>
          <ac:spMkLst>
            <pc:docMk/>
            <pc:sldMk cId="1904783247" sldId="432"/>
            <ac:spMk id="21" creationId="{366C1D76-457A-6BA1-D37D-D95C9984104E}"/>
          </ac:spMkLst>
        </pc:spChg>
        <pc:grpChg chg="mod">
          <ac:chgData name="Ashwin Baby" userId="66e9abc8268c97d2" providerId="Windows Live" clId="Web-{8C63CC1A-6E9C-4A7F-9531-D9559D8D0A3E}" dt="2022-10-21T07:16:12.704" v="3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8C63CC1A-6E9C-4A7F-9531-D9559D8D0A3E}" dt="2022-10-21T07:15:17.421" v="23" actId="20577"/>
        <pc:sldMkLst>
          <pc:docMk/>
          <pc:sldMk cId="1959788244" sldId="433"/>
        </pc:sldMkLst>
        <pc:spChg chg="mod">
          <ac:chgData name="Ashwin Baby" userId="66e9abc8268c97d2" providerId="Windows Live" clId="Web-{8C63CC1A-6E9C-4A7F-9531-D9559D8D0A3E}" dt="2022-10-21T07:15:12.483" v="21" actId="1076"/>
          <ac:spMkLst>
            <pc:docMk/>
            <pc:sldMk cId="1959788244" sldId="433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17.421" v="23" actId="20577"/>
          <ac:spMkLst>
            <pc:docMk/>
            <pc:sldMk cId="1959788244" sldId="433"/>
            <ac:spMk id="6" creationId="{49C87538-3687-E002-C838-7323D16CAD08}"/>
          </ac:spMkLst>
        </pc:spChg>
      </pc:sldChg>
      <pc:sldChg chg="modSp">
        <pc:chgData name="Ashwin Baby" userId="66e9abc8268c97d2" providerId="Windows Live" clId="Web-{8C63CC1A-6E9C-4A7F-9531-D9559D8D0A3E}" dt="2022-10-21T07:15:40.562" v="27" actId="1076"/>
        <pc:sldMkLst>
          <pc:docMk/>
          <pc:sldMk cId="4231348440" sldId="434"/>
        </pc:sldMkLst>
        <pc:spChg chg="mod">
          <ac:chgData name="Ashwin Baby" userId="66e9abc8268c97d2" providerId="Windows Live" clId="Web-{8C63CC1A-6E9C-4A7F-9531-D9559D8D0A3E}" dt="2022-10-21T07:15:40.562" v="27" actId="1076"/>
          <ac:spMkLst>
            <pc:docMk/>
            <pc:sldMk cId="4231348440" sldId="434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29.375" v="25" actId="20577"/>
          <ac:spMkLst>
            <pc:docMk/>
            <pc:sldMk cId="4231348440" sldId="434"/>
            <ac:spMk id="5" creationId="{8A2C4269-03B2-5713-D1E8-BFAAC6B754EC}"/>
          </ac:spMkLst>
        </pc:spChg>
      </pc:sldChg>
      <pc:sldChg chg="modSp">
        <pc:chgData name="Ashwin Baby" userId="66e9abc8268c97d2" providerId="Windows Live" clId="Web-{8C63CC1A-6E9C-4A7F-9531-D9559D8D0A3E}" dt="2022-10-21T07:15:03.202" v="14" actId="1076"/>
        <pc:sldMkLst>
          <pc:docMk/>
          <pc:sldMk cId="2929261069" sldId="435"/>
        </pc:sldMkLst>
        <pc:spChg chg="mod">
          <ac:chgData name="Ashwin Baby" userId="66e9abc8268c97d2" providerId="Windows Live" clId="Web-{8C63CC1A-6E9C-4A7F-9531-D9559D8D0A3E}" dt="2022-10-21T07:14:47.889" v="10" actId="1076"/>
          <ac:spMkLst>
            <pc:docMk/>
            <pc:sldMk cId="2929261069" sldId="435"/>
            <ac:spMk id="2" creationId="{F16EDD66-D612-4EAD-AD45-E35B9191CA77}"/>
          </ac:spMkLst>
        </pc:spChg>
        <pc:spChg chg="mod">
          <ac:chgData name="Ashwin Baby" userId="66e9abc8268c97d2" providerId="Windows Live" clId="Web-{8C63CC1A-6E9C-4A7F-9531-D9559D8D0A3E}" dt="2022-10-21T07:14:58.655" v="13" actId="1076"/>
          <ac:spMkLst>
            <pc:docMk/>
            <pc:sldMk cId="2929261069" sldId="435"/>
            <ac:spMk id="4" creationId="{DA6308F5-A018-3F7A-842D-0CBCECF5E174}"/>
          </ac:spMkLst>
        </pc:spChg>
        <pc:spChg chg="mod">
          <ac:chgData name="Ashwin Baby" userId="66e9abc8268c97d2" providerId="Windows Live" clId="Web-{8C63CC1A-6E9C-4A7F-9531-D9559D8D0A3E}" dt="2022-10-21T07:15:03.202" v="14" actId="1076"/>
          <ac:spMkLst>
            <pc:docMk/>
            <pc:sldMk cId="2929261069" sldId="435"/>
            <ac:spMk id="5" creationId="{D135390C-0ACB-AF8E-795A-463DD19D1032}"/>
          </ac:spMkLst>
        </pc:spChg>
      </pc:sldChg>
    </pc:docChg>
  </pc:docChgLst>
  <pc:docChgLst>
    <pc:chgData name="Ashwin Baby" userId="66e9abc8268c97d2" providerId="Windows Live" clId="Web-{9BE23107-6FCD-43BA-ACC8-CA520EAD9F74}"/>
    <pc:docChg chg="addSld modSld">
      <pc:chgData name="Ashwin Baby" userId="66e9abc8268c97d2" providerId="Windows Live" clId="Web-{9BE23107-6FCD-43BA-ACC8-CA520EAD9F74}" dt="2022-10-20T10:24:59.814" v="261" actId="20577"/>
      <pc:docMkLst>
        <pc:docMk/>
      </pc:docMkLst>
      <pc:sldChg chg="addSp delSp modSp">
        <pc:chgData name="Ashwin Baby" userId="66e9abc8268c97d2" providerId="Windows Live" clId="Web-{9BE23107-6FCD-43BA-ACC8-CA520EAD9F74}" dt="2022-10-20T09:50:02.927" v="79" actId="14100"/>
        <pc:sldMkLst>
          <pc:docMk/>
          <pc:sldMk cId="2259095485" sldId="419"/>
        </pc:sldMkLst>
        <pc:spChg chg="mod">
          <ac:chgData name="Ashwin Baby" userId="66e9abc8268c97d2" providerId="Windows Live" clId="Web-{9BE23107-6FCD-43BA-ACC8-CA520EAD9F74}" dt="2022-10-20T09:49:08.051" v="69" actId="1076"/>
          <ac:spMkLst>
            <pc:docMk/>
            <pc:sldMk cId="2259095485" sldId="419"/>
            <ac:spMk id="2" creationId="{F16EDD66-D612-4EAD-AD45-E35B9191CA77}"/>
          </ac:spMkLst>
        </pc:spChg>
        <pc:spChg chg="add mod">
          <ac:chgData name="Ashwin Baby" userId="66e9abc8268c97d2" providerId="Windows Live" clId="Web-{9BE23107-6FCD-43BA-ACC8-CA520EAD9F74}" dt="2022-10-20T09:50:02.927" v="79" actId="14100"/>
          <ac:spMkLst>
            <pc:docMk/>
            <pc:sldMk cId="2259095485" sldId="419"/>
            <ac:spMk id="3" creationId="{F3493C9E-7BD4-F4C2-0E8B-1841E8C0293D}"/>
          </ac:spMkLst>
        </pc:spChg>
        <pc:spChg chg="add mod">
          <ac:chgData name="Ashwin Baby" userId="66e9abc8268c97d2" providerId="Windows Live" clId="Web-{9BE23107-6FCD-43BA-ACC8-CA520EAD9F74}" dt="2022-10-20T09:49:22.239" v="71" actId="1076"/>
          <ac:spMkLst>
            <pc:docMk/>
            <pc:sldMk cId="2259095485" sldId="419"/>
            <ac:spMk id="4" creationId="{1914C4D1-BE85-BF7B-1A17-8E2539E74467}"/>
          </ac:spMkLst>
        </pc:spChg>
        <pc:spChg chg="add del mod">
          <ac:chgData name="Ashwin Baby" userId="66e9abc8268c97d2" providerId="Windows Live" clId="Web-{9BE23107-6FCD-43BA-ACC8-CA520EAD9F74}" dt="2022-10-20T09:39:36.321" v="19"/>
          <ac:spMkLst>
            <pc:docMk/>
            <pc:sldMk cId="2259095485" sldId="419"/>
            <ac:spMk id="6" creationId="{CD619D70-D845-E184-4BEB-2D582E403A60}"/>
          </ac:spMkLst>
        </pc:spChg>
        <pc:picChg chg="add del mod">
          <ac:chgData name="Ashwin Baby" userId="66e9abc8268c97d2" providerId="Windows Live" clId="Web-{9BE23107-6FCD-43BA-ACC8-CA520EAD9F74}" dt="2022-10-20T09:39:36.321" v="20"/>
          <ac:picMkLst>
            <pc:docMk/>
            <pc:sldMk cId="2259095485" sldId="419"/>
            <ac:picMk id="5" creationId="{7D54D90E-E78F-5C59-CCC0-551FBE60921C}"/>
          </ac:picMkLst>
        </pc:picChg>
      </pc:sldChg>
      <pc:sldChg chg="addSp modSp">
        <pc:chgData name="Ashwin Baby" userId="66e9abc8268c97d2" providerId="Windows Live" clId="Web-{9BE23107-6FCD-43BA-ACC8-CA520EAD9F74}" dt="2022-10-20T10:08:49.935" v="171" actId="20577"/>
        <pc:sldMkLst>
          <pc:docMk/>
          <pc:sldMk cId="3734543202" sldId="421"/>
        </pc:sldMkLst>
        <pc:spChg chg="add mod">
          <ac:chgData name="Ashwin Baby" userId="66e9abc8268c97d2" providerId="Windows Live" clId="Web-{9BE23107-6FCD-43BA-ACC8-CA520EAD9F74}" dt="2022-10-20T09:47:27.627" v="63" actId="14100"/>
          <ac:spMkLst>
            <pc:docMk/>
            <pc:sldMk cId="3734543202" sldId="421"/>
            <ac:spMk id="4" creationId="{3EF233F8-E824-43C9-B5DB-0279AF5B3BB3}"/>
          </ac:spMkLst>
        </pc:spChg>
        <pc:spChg chg="add mod">
          <ac:chgData name="Ashwin Baby" userId="66e9abc8268c97d2" providerId="Windows Live" clId="Web-{9BE23107-6FCD-43BA-ACC8-CA520EAD9F74}" dt="2022-10-20T10:08:49.935" v="171" actId="20577"/>
          <ac:spMkLst>
            <pc:docMk/>
            <pc:sldMk cId="3734543202" sldId="421"/>
            <ac:spMk id="6" creationId="{087C3BD8-86B4-CCB2-22AE-77A8861C7725}"/>
          </ac:spMkLst>
        </pc:spChg>
      </pc:sldChg>
      <pc:sldChg chg="addSp modSp">
        <pc:chgData name="Ashwin Baby" userId="66e9abc8268c97d2" providerId="Windows Live" clId="Web-{9BE23107-6FCD-43BA-ACC8-CA520EAD9F74}" dt="2022-10-20T10:01:18.347" v="148" actId="20577"/>
        <pc:sldMkLst>
          <pc:docMk/>
          <pc:sldMk cId="1931691785" sldId="422"/>
        </pc:sldMkLst>
        <pc:spChg chg="add mod">
          <ac:chgData name="Ashwin Baby" userId="66e9abc8268c97d2" providerId="Windows Live" clId="Web-{9BE23107-6FCD-43BA-ACC8-CA520EAD9F74}" dt="2022-10-20T09:58:17.312" v="127" actId="14100"/>
          <ac:spMkLst>
            <pc:docMk/>
            <pc:sldMk cId="1931691785" sldId="422"/>
            <ac:spMk id="3" creationId="{830145C1-E915-8271-E260-0ACC9D3B4636}"/>
          </ac:spMkLst>
        </pc:spChg>
        <pc:spChg chg="add mod">
          <ac:chgData name="Ashwin Baby" userId="66e9abc8268c97d2" providerId="Windows Live" clId="Web-{9BE23107-6FCD-43BA-ACC8-CA520EAD9F74}" dt="2022-10-20T10:01:18.347" v="148" actId="20577"/>
          <ac:spMkLst>
            <pc:docMk/>
            <pc:sldMk cId="1931691785" sldId="422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7:42.680" v="208" actId="20577"/>
        <pc:sldMkLst>
          <pc:docMk/>
          <pc:sldMk cId="1947093282" sldId="423"/>
        </pc:sldMkLst>
        <pc:spChg chg="mod">
          <ac:chgData name="Ashwin Baby" userId="66e9abc8268c97d2" providerId="Windows Live" clId="Web-{9BE23107-6FCD-43BA-ACC8-CA520EAD9F74}" dt="2022-10-20T10:10:33.078" v="188" actId="20577"/>
          <ac:spMkLst>
            <pc:docMk/>
            <pc:sldMk cId="1947093282" sldId="423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17:42.680" v="208" actId="20577"/>
          <ac:spMkLst>
            <pc:docMk/>
            <pc:sldMk cId="1947093282" sldId="423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19:59.433" v="223" actId="20577"/>
        <pc:sldMkLst>
          <pc:docMk/>
          <pc:sldMk cId="1949121433" sldId="424"/>
        </pc:sldMkLst>
        <pc:spChg chg="mod">
          <ac:chgData name="Ashwin Baby" userId="66e9abc8268c97d2" providerId="Windows Live" clId="Web-{9BE23107-6FCD-43BA-ACC8-CA520EAD9F74}" dt="2022-10-20T10:19:59.433" v="223" actId="20577"/>
          <ac:spMkLst>
            <pc:docMk/>
            <pc:sldMk cId="1949121433" sldId="424"/>
            <ac:spMk id="4" creationId="{EC38545E-4B62-64ED-B440-F22ED2376C5D}"/>
          </ac:spMkLst>
        </pc:spChg>
      </pc:sldChg>
      <pc:sldChg chg="modSp add replId">
        <pc:chgData name="Ashwin Baby" userId="66e9abc8268c97d2" providerId="Windows Live" clId="Web-{9BE23107-6FCD-43BA-ACC8-CA520EAD9F74}" dt="2022-10-20T10:24:59.814" v="261" actId="20577"/>
        <pc:sldMkLst>
          <pc:docMk/>
          <pc:sldMk cId="3830769843" sldId="425"/>
        </pc:sldMkLst>
        <pc:spChg chg="mod">
          <ac:chgData name="Ashwin Baby" userId="66e9abc8268c97d2" providerId="Windows Live" clId="Web-{9BE23107-6FCD-43BA-ACC8-CA520EAD9F74}" dt="2022-10-20T10:20:43.715" v="230" actId="20577"/>
          <ac:spMkLst>
            <pc:docMk/>
            <pc:sldMk cId="3830769843" sldId="425"/>
            <ac:spMk id="3" creationId="{830145C1-E915-8271-E260-0ACC9D3B4636}"/>
          </ac:spMkLst>
        </pc:spChg>
        <pc:spChg chg="mod">
          <ac:chgData name="Ashwin Baby" userId="66e9abc8268c97d2" providerId="Windows Live" clId="Web-{9BE23107-6FCD-43BA-ACC8-CA520EAD9F74}" dt="2022-10-20T10:24:59.814" v="261" actId="20577"/>
          <ac:spMkLst>
            <pc:docMk/>
            <pc:sldMk cId="3830769843" sldId="425"/>
            <ac:spMk id="4" creationId="{EC38545E-4B62-64ED-B440-F22ED2376C5D}"/>
          </ac:spMkLst>
        </pc:spChg>
      </pc:sldChg>
    </pc:docChg>
  </pc:docChgLst>
  <pc:docChgLst>
    <pc:chgData name="Ashwin Baby" userId="66e9abc8268c97d2" providerId="Windows Live" clId="Web-{5694821A-7CF5-4B28-B0C1-7C319FBA366E}"/>
    <pc:docChg chg="addSld modSld">
      <pc:chgData name="Ashwin Baby" userId="66e9abc8268c97d2" providerId="Windows Live" clId="Web-{5694821A-7CF5-4B28-B0C1-7C319FBA366E}" dt="2022-10-13T09:35:03.376" v="124" actId="1076"/>
      <pc:docMkLst>
        <pc:docMk/>
      </pc:docMkLst>
      <pc:sldChg chg="modSp">
        <pc:chgData name="Ashwin Baby" userId="66e9abc8268c97d2" providerId="Windows Live" clId="Web-{5694821A-7CF5-4B28-B0C1-7C319FBA366E}" dt="2022-10-13T09:03:42.620" v="16" actId="20577"/>
        <pc:sldMkLst>
          <pc:docMk/>
          <pc:sldMk cId="189145451" sldId="363"/>
        </pc:sldMkLst>
        <pc:spChg chg="mod">
          <ac:chgData name="Ashwin Baby" userId="66e9abc8268c97d2" providerId="Windows Live" clId="Web-{5694821A-7CF5-4B28-B0C1-7C319FBA366E}" dt="2022-10-13T09:01:57.695" v="6" actId="20577"/>
          <ac:spMkLst>
            <pc:docMk/>
            <pc:sldMk cId="189145451" sldId="363"/>
            <ac:spMk id="2" creationId="{F16EDD66-D612-4EAD-AD45-E35B9191CA77}"/>
          </ac:spMkLst>
        </pc:spChg>
        <pc:spChg chg="mod">
          <ac:chgData name="Ashwin Baby" userId="66e9abc8268c97d2" providerId="Windows Live" clId="Web-{5694821A-7CF5-4B28-B0C1-7C319FBA366E}" dt="2022-10-13T09:02:53.259" v="12" actId="1076"/>
          <ac:spMkLst>
            <pc:docMk/>
            <pc:sldMk cId="189145451" sldId="363"/>
            <ac:spMk id="6" creationId="{613301C4-2BB3-4AA5-BCC9-214D8D9AC696}"/>
          </ac:spMkLst>
        </pc:spChg>
        <pc:spChg chg="mod">
          <ac:chgData name="Ashwin Baby" userId="66e9abc8268c97d2" providerId="Windows Live" clId="Web-{5694821A-7CF5-4B28-B0C1-7C319FBA366E}" dt="2022-10-13T09:03:42.620" v="16" actId="20577"/>
          <ac:spMkLst>
            <pc:docMk/>
            <pc:sldMk cId="189145451" sldId="363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5694821A-7CF5-4B28-B0C1-7C319FBA366E}" dt="2022-10-13T09:01:23.178" v="4" actId="20577"/>
        <pc:sldMkLst>
          <pc:docMk/>
          <pc:sldMk cId="2732690072" sldId="396"/>
        </pc:sldMkLst>
        <pc:spChg chg="mod">
          <ac:chgData name="Ashwin Baby" userId="66e9abc8268c97d2" providerId="Windows Live" clId="Web-{5694821A-7CF5-4B28-B0C1-7C319FBA366E}" dt="2022-10-13T09:01:23.178" v="4" actId="20577"/>
          <ac:spMkLst>
            <pc:docMk/>
            <pc:sldMk cId="2732690072" sldId="396"/>
            <ac:spMk id="6" creationId="{9B163F23-F910-45E2-927F-31DD5919EABF}"/>
          </ac:spMkLst>
        </pc:spChg>
      </pc:sldChg>
      <pc:sldChg chg="addSp modSp new">
        <pc:chgData name="Ashwin Baby" userId="66e9abc8268c97d2" providerId="Windows Live" clId="Web-{5694821A-7CF5-4B28-B0C1-7C319FBA366E}" dt="2022-10-13T09:33:22.138" v="96" actId="1076"/>
        <pc:sldMkLst>
          <pc:docMk/>
          <pc:sldMk cId="978352842" sldId="397"/>
        </pc:sldMkLst>
        <pc:spChg chg="add mod">
          <ac:chgData name="Ashwin Baby" userId="66e9abc8268c97d2" providerId="Windows Live" clId="Web-{5694821A-7CF5-4B28-B0C1-7C319FBA366E}" dt="2022-10-13T09:32:20.605" v="94" actId="20577"/>
          <ac:spMkLst>
            <pc:docMk/>
            <pc:sldMk cId="978352842" sldId="397"/>
            <ac:spMk id="3" creationId="{F98B7621-E350-D175-6AD3-0D100FE6F03C}"/>
          </ac:spMkLst>
        </pc:spChg>
        <pc:spChg chg="add mod">
          <ac:chgData name="Ashwin Baby" userId="66e9abc8268c97d2" providerId="Windows Live" clId="Web-{5694821A-7CF5-4B28-B0C1-7C319FBA366E}" dt="2022-10-13T09:33:22.138" v="96" actId="1076"/>
          <ac:spMkLst>
            <pc:docMk/>
            <pc:sldMk cId="978352842" sldId="397"/>
            <ac:spMk id="4" creationId="{0DB5B366-AE14-F4BF-6454-4921022E2EFF}"/>
          </ac:spMkLst>
        </pc:spChg>
      </pc:sldChg>
      <pc:sldChg chg="addSp modSp new">
        <pc:chgData name="Ashwin Baby" userId="66e9abc8268c97d2" providerId="Windows Live" clId="Web-{5694821A-7CF5-4B28-B0C1-7C319FBA366E}" dt="2022-10-13T09:35:03.376" v="124" actId="1076"/>
        <pc:sldMkLst>
          <pc:docMk/>
          <pc:sldMk cId="845470488" sldId="398"/>
        </pc:sldMkLst>
        <pc:spChg chg="add mod">
          <ac:chgData name="Ashwin Baby" userId="66e9abc8268c97d2" providerId="Windows Live" clId="Web-{5694821A-7CF5-4B28-B0C1-7C319FBA366E}" dt="2022-10-13T09:34:43.016" v="119" actId="20577"/>
          <ac:spMkLst>
            <pc:docMk/>
            <pc:sldMk cId="845470488" sldId="398"/>
            <ac:spMk id="3" creationId="{E7803573-3A80-B521-9BE6-F39526F7DBA6}"/>
          </ac:spMkLst>
        </pc:spChg>
        <pc:picChg chg="add mod">
          <ac:chgData name="Ashwin Baby" userId="66e9abc8268c97d2" providerId="Windows Live" clId="Web-{5694821A-7CF5-4B28-B0C1-7C319FBA366E}" dt="2022-10-13T09:35:03.376" v="124" actId="1076"/>
          <ac:picMkLst>
            <pc:docMk/>
            <pc:sldMk cId="845470488" sldId="398"/>
            <ac:picMk id="4" creationId="{834E762D-CA15-C59E-70C0-F948A8D8D74B}"/>
          </ac:picMkLst>
        </pc:picChg>
      </pc:sldChg>
    </pc:docChg>
  </pc:docChgLst>
  <pc:docChgLst>
    <pc:chgData name="Ashwin Baby" userId="66e9abc8268c97d2" providerId="Windows Live" clId="Web-{7D1BBA32-D0BA-48E4-A7AE-920769BD3A3E}"/>
    <pc:docChg chg="addSld modSld sldOrd">
      <pc:chgData name="Ashwin Baby" userId="66e9abc8268c97d2" providerId="Windows Live" clId="Web-{7D1BBA32-D0BA-48E4-A7AE-920769BD3A3E}" dt="2022-11-14T06:59:44.401" v="84" actId="1076"/>
      <pc:docMkLst>
        <pc:docMk/>
      </pc:docMkLst>
      <pc:sldChg chg="addSp delSp modSp">
        <pc:chgData name="Ashwin Baby" userId="66e9abc8268c97d2" providerId="Windows Live" clId="Web-{7D1BBA32-D0BA-48E4-A7AE-920769BD3A3E}" dt="2022-11-14T06:59:01.150" v="78" actId="1076"/>
        <pc:sldMkLst>
          <pc:docMk/>
          <pc:sldMk cId="2845010400" sldId="362"/>
        </pc:sldMkLst>
        <pc:picChg chg="add del mod">
          <ac:chgData name="Ashwin Baby" userId="66e9abc8268c97d2" providerId="Windows Live" clId="Web-{7D1BBA32-D0BA-48E4-A7AE-920769BD3A3E}" dt="2022-11-14T06:58:56.447" v="76"/>
          <ac:picMkLst>
            <pc:docMk/>
            <pc:sldMk cId="2845010400" sldId="362"/>
            <ac:picMk id="3" creationId="{9AE02158-1944-A0AB-EEC0-4BFC2324E856}"/>
          </ac:picMkLst>
        </pc:picChg>
        <pc:picChg chg="mod">
          <ac:chgData name="Ashwin Baby" userId="66e9abc8268c97d2" providerId="Windows Live" clId="Web-{7D1BBA32-D0BA-48E4-A7AE-920769BD3A3E}" dt="2022-11-14T06:59:01.150" v="78" actId="1076"/>
          <ac:picMkLst>
            <pc:docMk/>
            <pc:sldMk cId="2845010400" sldId="362"/>
            <ac:picMk id="16" creationId="{A27B025B-8152-54B9-C92F-92A75FB890B1}"/>
          </ac:picMkLst>
        </pc:picChg>
      </pc:sldChg>
      <pc:sldChg chg="addSp modSp">
        <pc:chgData name="Ashwin Baby" userId="66e9abc8268c97d2" providerId="Windows Live" clId="Web-{7D1BBA32-D0BA-48E4-A7AE-920769BD3A3E}" dt="2022-11-14T06:59:44.401" v="84" actId="1076"/>
        <pc:sldMkLst>
          <pc:docMk/>
          <pc:sldMk cId="2732690072" sldId="396"/>
        </pc:sldMkLst>
        <pc:picChg chg="add mod">
          <ac:chgData name="Ashwin Baby" userId="66e9abc8268c97d2" providerId="Windows Live" clId="Web-{7D1BBA32-D0BA-48E4-A7AE-920769BD3A3E}" dt="2022-11-14T06:59:44.401" v="84" actId="1076"/>
          <ac:picMkLst>
            <pc:docMk/>
            <pc:sldMk cId="2732690072" sldId="396"/>
            <ac:picMk id="2" creationId="{3ABEDAB6-D080-7B14-87C7-F5B2DE9F9D08}"/>
          </ac:picMkLst>
        </pc:picChg>
      </pc:sldChg>
      <pc:sldChg chg="modSp">
        <pc:chgData name="Ashwin Baby" userId="66e9abc8268c97d2" providerId="Windows Live" clId="Web-{7D1BBA32-D0BA-48E4-A7AE-920769BD3A3E}" dt="2022-11-14T06:55:17.723" v="18" actId="20577"/>
        <pc:sldMkLst>
          <pc:docMk/>
          <pc:sldMk cId="2614991051" sldId="429"/>
        </pc:sldMkLst>
        <pc:spChg chg="mod">
          <ac:chgData name="Ashwin Baby" userId="66e9abc8268c97d2" providerId="Windows Live" clId="Web-{7D1BBA32-D0BA-48E4-A7AE-920769BD3A3E}" dt="2022-11-14T06:55:17.723" v="18" actId="20577"/>
          <ac:spMkLst>
            <pc:docMk/>
            <pc:sldMk cId="2614991051" sldId="429"/>
            <ac:spMk id="6" creationId="{67E77D00-FA03-7FE7-384F-6863C88EEC3A}"/>
          </ac:spMkLst>
        </pc:spChg>
      </pc:sldChg>
      <pc:sldChg chg="ord">
        <pc:chgData name="Ashwin Baby" userId="66e9abc8268c97d2" providerId="Windows Live" clId="Web-{7D1BBA32-D0BA-48E4-A7AE-920769BD3A3E}" dt="2022-11-14T06:56:01.537" v="52"/>
        <pc:sldMkLst>
          <pc:docMk/>
          <pc:sldMk cId="3695799307" sldId="430"/>
        </pc:sldMkLst>
      </pc:sldChg>
      <pc:sldChg chg="modSp">
        <pc:chgData name="Ashwin Baby" userId="66e9abc8268c97d2" providerId="Windows Live" clId="Web-{7D1BBA32-D0BA-48E4-A7AE-920769BD3A3E}" dt="2022-11-14T06:55:48.474" v="50" actId="20577"/>
        <pc:sldMkLst>
          <pc:docMk/>
          <pc:sldMk cId="2076894539" sldId="431"/>
        </pc:sldMkLst>
        <pc:spChg chg="mod">
          <ac:chgData name="Ashwin Baby" userId="66e9abc8268c97d2" providerId="Windows Live" clId="Web-{7D1BBA32-D0BA-48E4-A7AE-920769BD3A3E}" dt="2022-11-14T06:55:48.474" v="50" actId="20577"/>
          <ac:spMkLst>
            <pc:docMk/>
            <pc:sldMk cId="2076894539" sldId="431"/>
            <ac:spMk id="6" creationId="{67E77D00-FA03-7FE7-384F-6863C88EEC3A}"/>
          </ac:spMkLst>
        </pc:spChg>
      </pc:sldChg>
      <pc:sldChg chg="delSp modSp add ord replId">
        <pc:chgData name="Ashwin Baby" userId="66e9abc8268c97d2" providerId="Windows Live" clId="Web-{7D1BBA32-D0BA-48E4-A7AE-920769BD3A3E}" dt="2022-11-14T06:56:34.459" v="69" actId="20577"/>
        <pc:sldMkLst>
          <pc:docMk/>
          <pc:sldMk cId="3725212264" sldId="439"/>
        </pc:sldMkLst>
        <pc:spChg chg="mod">
          <ac:chgData name="Ashwin Baby" userId="66e9abc8268c97d2" providerId="Windows Live" clId="Web-{7D1BBA32-D0BA-48E4-A7AE-920769BD3A3E}" dt="2022-11-14T06:56:34.459" v="69" actId="20577"/>
          <ac:spMkLst>
            <pc:docMk/>
            <pc:sldMk cId="3725212264" sldId="439"/>
            <ac:spMk id="6" creationId="{67E77D00-FA03-7FE7-384F-6863C88EEC3A}"/>
          </ac:spMkLst>
        </pc:spChg>
        <pc:picChg chg="del">
          <ac:chgData name="Ashwin Baby" userId="66e9abc8268c97d2" providerId="Windows Live" clId="Web-{7D1BBA32-D0BA-48E4-A7AE-920769BD3A3E}" dt="2022-11-14T06:55:54.302" v="51"/>
          <ac:picMkLst>
            <pc:docMk/>
            <pc:sldMk cId="3725212264" sldId="439"/>
            <ac:picMk id="3" creationId="{9A9090D7-0C80-53E4-89AF-867B52A6FA6F}"/>
          </ac:picMkLst>
        </pc:picChg>
      </pc:sldChg>
    </pc:docChg>
  </pc:docChgLst>
  <pc:docChgLst>
    <pc:chgData name="Ashwin Baby" userId="66e9abc8268c97d2" providerId="Windows Live" clId="Web-{DDDB709D-B54D-4A68-82BF-76D8BF12D15B}"/>
    <pc:docChg chg="modSld">
      <pc:chgData name="Ashwin Baby" userId="66e9abc8268c97d2" providerId="Windows Live" clId="Web-{DDDB709D-B54D-4A68-82BF-76D8BF12D15B}" dt="2022-11-14T07:04:57.190" v="18" actId="20577"/>
      <pc:docMkLst>
        <pc:docMk/>
      </pc:docMkLst>
      <pc:sldChg chg="modSp">
        <pc:chgData name="Ashwin Baby" userId="66e9abc8268c97d2" providerId="Windows Live" clId="Web-{DDDB709D-B54D-4A68-82BF-76D8BF12D15B}" dt="2022-11-14T06:07:12.547" v="2" actId="20577"/>
        <pc:sldMkLst>
          <pc:docMk/>
          <pc:sldMk cId="3845372624" sldId="420"/>
        </pc:sldMkLst>
        <pc:spChg chg="mod">
          <ac:chgData name="Ashwin Baby" userId="66e9abc8268c97d2" providerId="Windows Live" clId="Web-{DDDB709D-B54D-4A68-82BF-76D8BF12D15B}" dt="2022-11-14T06:07:12.547" v="2" actId="20577"/>
          <ac:spMkLst>
            <pc:docMk/>
            <pc:sldMk cId="3845372624" sldId="420"/>
            <ac:spMk id="23" creationId="{0F6A7E54-42BC-5593-0F9F-3A6FD90CC71D}"/>
          </ac:spMkLst>
        </pc:spChg>
      </pc:sldChg>
      <pc:sldChg chg="addSp modSp">
        <pc:chgData name="Ashwin Baby" userId="66e9abc8268c97d2" providerId="Windows Live" clId="Web-{DDDB709D-B54D-4A68-82BF-76D8BF12D15B}" dt="2022-11-14T07:04:57.190" v="18" actId="20577"/>
        <pc:sldMkLst>
          <pc:docMk/>
          <pc:sldMk cId="2076894539" sldId="431"/>
        </pc:sldMkLst>
        <pc:spChg chg="add mod">
          <ac:chgData name="Ashwin Baby" userId="66e9abc8268c97d2" providerId="Windows Live" clId="Web-{DDDB709D-B54D-4A68-82BF-76D8BF12D15B}" dt="2022-11-14T07:04:41.893" v="12" actId="1076"/>
          <ac:spMkLst>
            <pc:docMk/>
            <pc:sldMk cId="2076894539" sldId="431"/>
            <ac:spMk id="5" creationId="{E56347BA-DA44-4F7C-6393-2B52085BF52F}"/>
          </ac:spMkLst>
        </pc:spChg>
        <pc:spChg chg="mod">
          <ac:chgData name="Ashwin Baby" userId="66e9abc8268c97d2" providerId="Windows Live" clId="Web-{DDDB709D-B54D-4A68-82BF-76D8BF12D15B}" dt="2022-11-14T07:04:57.190" v="18" actId="20577"/>
          <ac:spMkLst>
            <pc:docMk/>
            <pc:sldMk cId="2076894539" sldId="431"/>
            <ac:spMk id="6" creationId="{67E77D00-FA03-7FE7-384F-6863C88EEC3A}"/>
          </ac:spMkLst>
        </pc:spChg>
        <pc:picChg chg="mod">
          <ac:chgData name="Ashwin Baby" userId="66e9abc8268c97d2" providerId="Windows Live" clId="Web-{DDDB709D-B54D-4A68-82BF-76D8BF12D15B}" dt="2022-11-14T07:04:44.127" v="1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modSp">
        <pc:chgData name="Ashwin Baby" userId="66e9abc8268c97d2" providerId="Windows Live" clId="Web-{DDDB709D-B54D-4A68-82BF-76D8BF12D15B}" dt="2022-11-14T07:03:52.578" v="8" actId="1076"/>
        <pc:sldMkLst>
          <pc:docMk/>
          <pc:sldMk cId="3725212264" sldId="439"/>
        </pc:sldMkLst>
        <pc:picChg chg="add mod">
          <ac:chgData name="Ashwin Baby" userId="66e9abc8268c97d2" providerId="Windows Live" clId="Web-{DDDB709D-B54D-4A68-82BF-76D8BF12D15B}" dt="2022-11-14T07:03:52.578" v="8" actId="1076"/>
          <ac:picMkLst>
            <pc:docMk/>
            <pc:sldMk cId="3725212264" sldId="439"/>
            <ac:picMk id="3" creationId="{0A40EACE-0F38-D694-2994-2A2C4576960C}"/>
          </ac:picMkLst>
        </pc:picChg>
      </pc:sldChg>
    </pc:docChg>
  </pc:docChgLst>
  <pc:docChgLst>
    <pc:chgData name="Ashwin Baby" userId="66e9abc8268c97d2" providerId="Windows Live" clId="Web-{DFE01951-EE6D-40C3-945D-E22A870CC2F9}"/>
    <pc:docChg chg="modSld">
      <pc:chgData name="Ashwin Baby" userId="66e9abc8268c97d2" providerId="Windows Live" clId="Web-{DFE01951-EE6D-40C3-945D-E22A870CC2F9}" dt="2022-10-21T05:01:25.115" v="3"/>
      <pc:docMkLst>
        <pc:docMk/>
      </pc:docMkLst>
      <pc:sldChg chg="delSp modSp">
        <pc:chgData name="Ashwin Baby" userId="66e9abc8268c97d2" providerId="Windows Live" clId="Web-{DFE01951-EE6D-40C3-945D-E22A870CC2F9}" dt="2022-10-21T05:01:25.115" v="3"/>
        <pc:sldMkLst>
          <pc:docMk/>
          <pc:sldMk cId="1904783247" sldId="432"/>
        </pc:sldMkLst>
        <pc:spChg chg="del topLvl">
          <ac:chgData name="Ashwin Baby" userId="66e9abc8268c97d2" providerId="Windows Live" clId="Web-{DFE01951-EE6D-40C3-945D-E22A870CC2F9}" dt="2022-10-21T05:01:17.427" v="1"/>
          <ac:spMkLst>
            <pc:docMk/>
            <pc:sldMk cId="1904783247" sldId="432"/>
            <ac:spMk id="9" creationId="{9A948AE8-BF97-8488-FB97-257181C8666F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0" creationId="{13A1AFF2-C068-A564-3AC3-285B52297301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1" creationId="{AFD053E1-480A-33F0-6652-0A00C19CFACB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5" creationId="{84A09659-DEEB-51FD-2259-0458B2C90519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6" creationId="{A5BB9A04-768D-BBF3-7D2F-603BCC044BE7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19" creationId="{B25C5ED6-0498-C356-C6AB-049A7DC4634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0" creationId="{16B46F03-09B2-E6AA-E1A5-893F4D9C354D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1" creationId="{366C1D76-457A-6BA1-D37D-D95C9984104E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5" creationId="{9F303C7A-CDB9-69B3-829C-2C366677D194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6" creationId="{E369A0AB-8C88-1251-A930-F88C4F5EBC3A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7" creationId="{9E2AA3FE-B158-71A0-DCDA-40C696AA037C}"/>
          </ac:spMkLst>
        </pc:spChg>
        <pc:spChg chg="topLvl">
          <ac:chgData name="Ashwin Baby" userId="66e9abc8268c97d2" providerId="Windows Live" clId="Web-{DFE01951-EE6D-40C3-945D-E22A870CC2F9}" dt="2022-10-21T05:01:08.255" v="0"/>
          <ac:spMkLst>
            <pc:docMk/>
            <pc:sldMk cId="1904783247" sldId="432"/>
            <ac:spMk id="28" creationId="{6D5BB94D-7A21-F2CA-1723-A64A5CBB8B42}"/>
          </ac:spMkLst>
        </pc:spChg>
        <pc:grpChg chg="del">
          <ac:chgData name="Ashwin Baby" userId="66e9abc8268c97d2" providerId="Windows Live" clId="Web-{DFE01951-EE6D-40C3-945D-E22A870CC2F9}" dt="2022-10-21T05:01:08.255" v="0"/>
          <ac:grpSpMkLst>
            <pc:docMk/>
            <pc:sldMk cId="1904783247" sldId="432"/>
            <ac:grpSpMk id="33" creationId="{A4530713-63FC-FEDA-F63C-257BABEA1B13}"/>
          </ac:grpSpMkLst>
        </pc:grpChg>
        <pc:cxnChg chg="del mod topLvl">
          <ac:chgData name="Ashwin Baby" userId="66e9abc8268c97d2" providerId="Windows Live" clId="Web-{DFE01951-EE6D-40C3-945D-E22A870CC2F9}" dt="2022-10-21T05:01:21.037" v="2"/>
          <ac:cxnSpMkLst>
            <pc:docMk/>
            <pc:sldMk cId="1904783247" sldId="432"/>
            <ac:cxnSpMk id="12" creationId="{61DF4DE4-4A86-B40C-CA25-843EC9905256}"/>
          </ac:cxnSpMkLst>
        </pc:cxnChg>
        <pc:cxnChg chg="del mod topLvl">
          <ac:chgData name="Ashwin Baby" userId="66e9abc8268c97d2" providerId="Windows Live" clId="Web-{DFE01951-EE6D-40C3-945D-E22A870CC2F9}" dt="2022-10-21T05:01:25.115" v="3"/>
          <ac:cxnSpMkLst>
            <pc:docMk/>
            <pc:sldMk cId="1904783247" sldId="432"/>
            <ac:cxnSpMk id="13" creationId="{6FB287E0-B2A9-A70B-2DED-BCE12D146318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7" creationId="{CB3ADFF7-5E3B-A832-EEEA-191C1FB300F1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18" creationId="{ACB2BB7B-EBB2-7125-5261-7BEEEB370FC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2" creationId="{52172510-E2E6-7BCC-0869-9F065D7E3F1B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3" creationId="{99747E96-F1D9-0612-DB63-39F6F3DE6C20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4" creationId="{619050CF-81C4-B000-7184-9D38D35CDD09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29" creationId="{E43CE4F6-0945-B2A1-2417-A9492F9CCB26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0" creationId="{DEFD2933-C6FD-F3CA-EA53-B956722AE87C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1" creationId="{A2C8C828-7677-6CC8-7039-A53C466D60AA}"/>
          </ac:cxnSpMkLst>
        </pc:cxnChg>
        <pc:cxnChg chg="topLvl">
          <ac:chgData name="Ashwin Baby" userId="66e9abc8268c97d2" providerId="Windows Live" clId="Web-{DFE01951-EE6D-40C3-945D-E22A870CC2F9}" dt="2022-10-21T05:01:08.255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2F254A3F-C75F-41F4-AA5B-A70DDD9D3984}"/>
    <pc:docChg chg="modSld">
      <pc:chgData name="Ashwin Baby" userId="66e9abc8268c97d2" providerId="Windows Live" clId="Web-{2F254A3F-C75F-41F4-AA5B-A70DDD9D3984}" dt="2022-10-22T11:41:11.556" v="42" actId="20577"/>
      <pc:docMkLst>
        <pc:docMk/>
      </pc:docMkLst>
      <pc:sldChg chg="addSp modSp">
        <pc:chgData name="Ashwin Baby" userId="66e9abc8268c97d2" providerId="Windows Live" clId="Web-{2F254A3F-C75F-41F4-AA5B-A70DDD9D3984}" dt="2022-10-22T11:22:35.091" v="16" actId="1076"/>
        <pc:sldMkLst>
          <pc:docMk/>
          <pc:sldMk cId="3611646641" sldId="369"/>
        </pc:sldMkLst>
        <pc:picChg chg="add mod">
          <ac:chgData name="Ashwin Baby" userId="66e9abc8268c97d2" providerId="Windows Live" clId="Web-{2F254A3F-C75F-41F4-AA5B-A70DDD9D3984}" dt="2022-10-22T11:22:35.091" v="16" actId="1076"/>
          <ac:picMkLst>
            <pc:docMk/>
            <pc:sldMk cId="3611646641" sldId="369"/>
            <ac:picMk id="3" creationId="{38CDC8A1-3DDB-8891-C943-D7A1386B11DE}"/>
          </ac:picMkLst>
        </pc:picChg>
        <pc:picChg chg="mod">
          <ac:chgData name="Ashwin Baby" userId="66e9abc8268c97d2" providerId="Windows Live" clId="Web-{2F254A3F-C75F-41F4-AA5B-A70DDD9D3984}" dt="2022-10-22T11:22:32.106" v="15" actId="1076"/>
          <ac:picMkLst>
            <pc:docMk/>
            <pc:sldMk cId="3611646641" sldId="369"/>
            <ac:picMk id="6" creationId="{D21DB154-9996-0A3B-EA25-B1DDF10878F2}"/>
          </ac:picMkLst>
        </pc:picChg>
      </pc:sldChg>
      <pc:sldChg chg="modSp">
        <pc:chgData name="Ashwin Baby" userId="66e9abc8268c97d2" providerId="Windows Live" clId="Web-{2F254A3F-C75F-41F4-AA5B-A70DDD9D3984}" dt="2022-10-22T11:41:11.556" v="42" actId="20577"/>
        <pc:sldMkLst>
          <pc:docMk/>
          <pc:sldMk cId="2093840192" sldId="382"/>
        </pc:sldMkLst>
        <pc:spChg chg="mod">
          <ac:chgData name="Ashwin Baby" userId="66e9abc8268c97d2" providerId="Windows Live" clId="Web-{2F254A3F-C75F-41F4-AA5B-A70DDD9D3984}" dt="2022-10-22T11:41:11.556" v="42" actId="20577"/>
          <ac:spMkLst>
            <pc:docMk/>
            <pc:sldMk cId="2093840192" sldId="382"/>
            <ac:spMk id="7" creationId="{007E7E1C-9736-469C-B1A8-36CACDB8DD55}"/>
          </ac:spMkLst>
        </pc:spChg>
        <pc:picChg chg="mod">
          <ac:chgData name="Ashwin Baby" userId="66e9abc8268c97d2" providerId="Windows Live" clId="Web-{2F254A3F-C75F-41F4-AA5B-A70DDD9D3984}" dt="2022-10-22T11:27:48.743" v="30" actId="1076"/>
          <ac:picMkLst>
            <pc:docMk/>
            <pc:sldMk cId="2093840192" sldId="382"/>
            <ac:picMk id="4" creationId="{763BBE1B-79DD-2C1F-818E-9F2A9E3CADBA}"/>
          </ac:picMkLst>
        </pc:picChg>
      </pc:sldChg>
      <pc:sldChg chg="modSp">
        <pc:chgData name="Ashwin Baby" userId="66e9abc8268c97d2" providerId="Windows Live" clId="Web-{2F254A3F-C75F-41F4-AA5B-A70DDD9D3984}" dt="2022-10-22T11:25:29.847" v="24" actId="1076"/>
        <pc:sldMkLst>
          <pc:docMk/>
          <pc:sldMk cId="1785950529" sldId="394"/>
        </pc:sldMkLst>
        <pc:spChg chg="mod">
          <ac:chgData name="Ashwin Baby" userId="66e9abc8268c97d2" providerId="Windows Live" clId="Web-{2F254A3F-C75F-41F4-AA5B-A70DDD9D3984}" dt="2022-10-22T11:25:29.847" v="24" actId="1076"/>
          <ac:spMkLst>
            <pc:docMk/>
            <pc:sldMk cId="1785950529" sldId="394"/>
            <ac:spMk id="2" creationId="{F16EDD66-D612-4EAD-AD45-E35B9191CA77}"/>
          </ac:spMkLst>
        </pc:spChg>
        <pc:spChg chg="mod">
          <ac:chgData name="Ashwin Baby" userId="66e9abc8268c97d2" providerId="Windows Live" clId="Web-{2F254A3F-C75F-41F4-AA5B-A70DDD9D3984}" dt="2022-10-22T11:25:28.035" v="23" actId="20577"/>
          <ac:spMkLst>
            <pc:docMk/>
            <pc:sldMk cId="1785950529" sldId="394"/>
            <ac:spMk id="4" creationId="{00291489-4757-B207-A241-D5D4211525EE}"/>
          </ac:spMkLst>
        </pc:spChg>
        <pc:spChg chg="mod">
          <ac:chgData name="Ashwin Baby" userId="66e9abc8268c97d2" providerId="Windows Live" clId="Web-{2F254A3F-C75F-41F4-AA5B-A70DDD9D3984}" dt="2022-10-22T11:19:07.488" v="7" actId="14100"/>
          <ac:spMkLst>
            <pc:docMk/>
            <pc:sldMk cId="1785950529" sldId="394"/>
            <ac:spMk id="7" creationId="{007E7E1C-9736-469C-B1A8-36CACDB8DD55}"/>
          </ac:spMkLst>
        </pc:spChg>
      </pc:sldChg>
      <pc:sldChg chg="delSp">
        <pc:chgData name="Ashwin Baby" userId="66e9abc8268c97d2" providerId="Windows Live" clId="Web-{2F254A3F-C75F-41F4-AA5B-A70DDD9D3984}" dt="2022-10-22T11:21:03.039" v="9"/>
        <pc:sldMkLst>
          <pc:docMk/>
          <pc:sldMk cId="572793306" sldId="395"/>
        </pc:sldMkLst>
        <pc:spChg chg="del">
          <ac:chgData name="Ashwin Baby" userId="66e9abc8268c97d2" providerId="Windows Live" clId="Web-{2F254A3F-C75F-41F4-AA5B-A70DDD9D3984}" dt="2022-10-22T11:20:59.352" v="8"/>
          <ac:spMkLst>
            <pc:docMk/>
            <pc:sldMk cId="572793306" sldId="395"/>
            <ac:spMk id="3" creationId="{D8E4BC14-A4C8-7565-564E-E370C881A636}"/>
          </ac:spMkLst>
        </pc:spChg>
        <pc:spChg chg="del">
          <ac:chgData name="Ashwin Baby" userId="66e9abc8268c97d2" providerId="Windows Live" clId="Web-{2F254A3F-C75F-41F4-AA5B-A70DDD9D3984}" dt="2022-10-22T11:21:03.039" v="9"/>
          <ac:spMkLst>
            <pc:docMk/>
            <pc:sldMk cId="572793306" sldId="395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F254A3F-C75F-41F4-AA5B-A70DDD9D3984}" dt="2022-10-22T11:16:36.103" v="0" actId="1076"/>
        <pc:sldMkLst>
          <pc:docMk/>
          <pc:sldMk cId="913605599" sldId="410"/>
        </pc:sldMkLst>
        <pc:grpChg chg="mod">
          <ac:chgData name="Ashwin Baby" userId="66e9abc8268c97d2" providerId="Windows Live" clId="Web-{2F254A3F-C75F-41F4-AA5B-A70DDD9D3984}" dt="2022-10-22T11:16:36.103" v="0" actId="1076"/>
          <ac:grpSpMkLst>
            <pc:docMk/>
            <pc:sldMk cId="913605599" sldId="410"/>
            <ac:grpSpMk id="7" creationId="{23DDBB09-7E53-20F0-1DAC-72A966254D12}"/>
          </ac:grpSpMkLst>
        </pc:grpChg>
      </pc:sldChg>
      <pc:sldChg chg="modSp">
        <pc:chgData name="Ashwin Baby" userId="66e9abc8268c97d2" providerId="Windows Live" clId="Web-{2F254A3F-C75F-41F4-AA5B-A70DDD9D3984}" dt="2022-10-22T11:31:42.222" v="32" actId="20577"/>
        <pc:sldMkLst>
          <pc:docMk/>
          <pc:sldMk cId="2259095485" sldId="419"/>
        </pc:sldMkLst>
        <pc:spChg chg="mod">
          <ac:chgData name="Ashwin Baby" userId="66e9abc8268c97d2" providerId="Windows Live" clId="Web-{2F254A3F-C75F-41F4-AA5B-A70DDD9D3984}" dt="2022-10-22T11:31:42.222" v="32" actId="20577"/>
          <ac:spMkLst>
            <pc:docMk/>
            <pc:sldMk cId="2259095485" sldId="419"/>
            <ac:spMk id="4" creationId="{1914C4D1-BE85-BF7B-1A17-8E2539E74467}"/>
          </ac:spMkLst>
        </pc:spChg>
      </pc:sldChg>
      <pc:sldChg chg="delSp modSp">
        <pc:chgData name="Ashwin Baby" userId="66e9abc8268c97d2" providerId="Windows Live" clId="Web-{2F254A3F-C75F-41F4-AA5B-A70DDD9D3984}" dt="2022-10-22T11:34:08.603" v="39" actId="1076"/>
        <pc:sldMkLst>
          <pc:docMk/>
          <pc:sldMk cId="2228628005" sldId="428"/>
        </pc:sldMkLst>
        <pc:spChg chg="del mod">
          <ac:chgData name="Ashwin Baby" userId="66e9abc8268c97d2" providerId="Windows Live" clId="Web-{2F254A3F-C75F-41F4-AA5B-A70DDD9D3984}" dt="2022-10-22T11:33:56.774" v="35"/>
          <ac:spMkLst>
            <pc:docMk/>
            <pc:sldMk cId="2228628005" sldId="428"/>
            <ac:spMk id="10" creationId="{314A5402-C27D-69C9-07AF-778C3029A273}"/>
          </ac:spMkLst>
        </pc:spChg>
        <pc:spChg chg="del">
          <ac:chgData name="Ashwin Baby" userId="66e9abc8268c97d2" providerId="Windows Live" clId="Web-{2F254A3F-C75F-41F4-AA5B-A70DDD9D3984}" dt="2022-10-22T11:33:47.742" v="34"/>
          <ac:spMkLst>
            <pc:docMk/>
            <pc:sldMk cId="2228628005" sldId="428"/>
            <ac:spMk id="11" creationId="{527DED1F-52A2-D001-AD95-00C9050B832B}"/>
          </ac:spMkLst>
        </pc:spChg>
        <pc:picChg chg="mod">
          <ac:chgData name="Ashwin Baby" userId="66e9abc8268c97d2" providerId="Windows Live" clId="Web-{2F254A3F-C75F-41F4-AA5B-A70DDD9D3984}" dt="2022-10-22T11:34:08.603" v="39" actId="1076"/>
          <ac:picMkLst>
            <pc:docMk/>
            <pc:sldMk cId="2228628005" sldId="428"/>
            <ac:picMk id="4" creationId="{33AF0FCE-F005-2254-DDCD-378DB41F5D06}"/>
          </ac:picMkLst>
        </pc:picChg>
        <pc:picChg chg="del">
          <ac:chgData name="Ashwin Baby" userId="66e9abc8268c97d2" providerId="Windows Live" clId="Web-{2F254A3F-C75F-41F4-AA5B-A70DDD9D3984}" dt="2022-10-22T11:33:36.086" v="33"/>
          <ac:picMkLst>
            <pc:docMk/>
            <pc:sldMk cId="2228628005" sldId="428"/>
            <ac:picMk id="8" creationId="{E993C075-35ED-C217-4851-6CFA9BCC7A79}"/>
          </ac:picMkLst>
        </pc:picChg>
      </pc:sldChg>
      <pc:sldChg chg="modSp">
        <pc:chgData name="Ashwin Baby" userId="66e9abc8268c97d2" providerId="Windows Live" clId="Web-{2F254A3F-C75F-41F4-AA5B-A70DDD9D3984}" dt="2022-10-22T11:40:19.711" v="41" actId="20577"/>
        <pc:sldMkLst>
          <pc:docMk/>
          <pc:sldMk cId="3695799307" sldId="430"/>
        </pc:sldMkLst>
        <pc:spChg chg="mod">
          <ac:chgData name="Ashwin Baby" userId="66e9abc8268c97d2" providerId="Windows Live" clId="Web-{2F254A3F-C75F-41F4-AA5B-A70DDD9D3984}" dt="2022-10-22T11:40:19.711" v="41" actId="20577"/>
          <ac:spMkLst>
            <pc:docMk/>
            <pc:sldMk cId="3695799307" sldId="430"/>
            <ac:spMk id="6" creationId="{67E77D00-FA03-7FE7-384F-6863C88EEC3A}"/>
          </ac:spMkLst>
        </pc:spChg>
        <pc:picChg chg="mod">
          <ac:chgData name="Ashwin Baby" userId="66e9abc8268c97d2" providerId="Windows Live" clId="Web-{2F254A3F-C75F-41F4-AA5B-A70DDD9D3984}" dt="2022-10-22T11:17:06.839" v="1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modSp">
        <pc:chgData name="Ashwin Baby" userId="66e9abc8268c97d2" providerId="Windows Live" clId="Web-{2F254A3F-C75F-41F4-AA5B-A70DDD9D3984}" dt="2022-10-22T11:24:13.173" v="19" actId="1076"/>
        <pc:sldMkLst>
          <pc:docMk/>
          <pc:sldMk cId="1904783247" sldId="432"/>
        </pc:sldMkLst>
        <pc:spChg chg="mod">
          <ac:chgData name="Ashwin Baby" userId="66e9abc8268c97d2" providerId="Windows Live" clId="Web-{2F254A3F-C75F-41F4-AA5B-A70DDD9D3984}" dt="2022-10-22T11:24:13.173" v="19" actId="1076"/>
          <ac:spMkLst>
            <pc:docMk/>
            <pc:sldMk cId="1904783247" sldId="432"/>
            <ac:spMk id="2" creationId="{F16EDD66-D612-4EAD-AD45-E35B9191CA77}"/>
          </ac:spMkLst>
        </pc:spChg>
        <pc:grpChg chg="mod">
          <ac:chgData name="Ashwin Baby" userId="66e9abc8268c97d2" providerId="Windows Live" clId="Web-{2F254A3F-C75F-41F4-AA5B-A70DDD9D3984}" dt="2022-10-22T11:17:46.199" v="3" actId="1076"/>
          <ac:grpSpMkLst>
            <pc:docMk/>
            <pc:sldMk cId="1904783247" sldId="432"/>
            <ac:grpSpMk id="3" creationId="{7FA47D3E-501B-ACCD-41F6-70F1DB6ADC13}"/>
          </ac:grpSpMkLst>
        </pc:grpChg>
      </pc:sldChg>
      <pc:sldChg chg="modSp">
        <pc:chgData name="Ashwin Baby" userId="66e9abc8268c97d2" providerId="Windows Live" clId="Web-{2F254A3F-C75F-41F4-AA5B-A70DDD9D3984}" dt="2022-10-22T11:27:09.820" v="27" actId="1076"/>
        <pc:sldMkLst>
          <pc:docMk/>
          <pc:sldMk cId="1959788244" sldId="433"/>
        </pc:sldMkLst>
        <pc:picChg chg="mod">
          <ac:chgData name="Ashwin Baby" userId="66e9abc8268c97d2" providerId="Windows Live" clId="Web-{2F254A3F-C75F-41F4-AA5B-A70DDD9D3984}" dt="2022-10-22T11:27:09.820" v="27" actId="1076"/>
          <ac:picMkLst>
            <pc:docMk/>
            <pc:sldMk cId="1959788244" sldId="433"/>
            <ac:picMk id="5" creationId="{CBB90671-92DE-ECE9-AB9E-4C86BAEC6918}"/>
          </ac:picMkLst>
        </pc:picChg>
      </pc:sldChg>
      <pc:sldChg chg="modSp">
        <pc:chgData name="Ashwin Baby" userId="66e9abc8268c97d2" providerId="Windows Live" clId="Web-{2F254A3F-C75F-41F4-AA5B-A70DDD9D3984}" dt="2022-10-22T11:27:21.102" v="29" actId="1076"/>
        <pc:sldMkLst>
          <pc:docMk/>
          <pc:sldMk cId="4231348440" sldId="434"/>
        </pc:sldMkLst>
        <pc:spChg chg="mod">
          <ac:chgData name="Ashwin Baby" userId="66e9abc8268c97d2" providerId="Windows Live" clId="Web-{2F254A3F-C75F-41F4-AA5B-A70DDD9D3984}" dt="2022-10-22T11:23:38.328" v="18" actId="20577"/>
          <ac:spMkLst>
            <pc:docMk/>
            <pc:sldMk cId="4231348440" sldId="434"/>
            <ac:spMk id="4" creationId="{DA6308F5-A018-3F7A-842D-0CBCECF5E174}"/>
          </ac:spMkLst>
        </pc:spChg>
        <pc:picChg chg="mod">
          <ac:chgData name="Ashwin Baby" userId="66e9abc8268c97d2" providerId="Windows Live" clId="Web-{2F254A3F-C75F-41F4-AA5B-A70DDD9D3984}" dt="2022-10-22T11:27:21.102" v="29" actId="1076"/>
          <ac:picMkLst>
            <pc:docMk/>
            <pc:sldMk cId="4231348440" sldId="434"/>
            <ac:picMk id="3" creationId="{081B53C0-A0B0-7729-E33D-9BDC245ECB2C}"/>
          </ac:picMkLst>
        </pc:picChg>
      </pc:sldChg>
      <pc:sldChg chg="modSp">
        <pc:chgData name="Ashwin Baby" userId="66e9abc8268c97d2" providerId="Windows Live" clId="Web-{2F254A3F-C75F-41F4-AA5B-A70DDD9D3984}" dt="2022-10-22T11:26:58.445" v="25" actId="1076"/>
        <pc:sldMkLst>
          <pc:docMk/>
          <pc:sldMk cId="2929261069" sldId="435"/>
        </pc:sldMkLst>
        <pc:picChg chg="mod">
          <ac:chgData name="Ashwin Baby" userId="66e9abc8268c97d2" providerId="Windows Live" clId="Web-{2F254A3F-C75F-41F4-AA5B-A70DDD9D3984}" dt="2022-10-22T11:26:58.445" v="25" actId="1076"/>
          <ac:picMkLst>
            <pc:docMk/>
            <pc:sldMk cId="2929261069" sldId="435"/>
            <ac:picMk id="3" creationId="{4C7B15B9-B3FC-981E-BC4C-AE72077788DF}"/>
          </ac:picMkLst>
        </pc:picChg>
      </pc:sldChg>
    </pc:docChg>
  </pc:docChgLst>
  <pc:docChgLst>
    <pc:chgData name="Ashwin Baby" userId="66e9abc8268c97d2" providerId="Windows Live" clId="Web-{E1B8932C-5ADC-42CB-AD68-0A21038B233F}"/>
    <pc:docChg chg="modSld">
      <pc:chgData name="Ashwin Baby" userId="66e9abc8268c97d2" providerId="Windows Live" clId="Web-{E1B8932C-5ADC-42CB-AD68-0A21038B233F}" dt="2022-10-21T05:06:08.770" v="9"/>
      <pc:docMkLst>
        <pc:docMk/>
      </pc:docMkLst>
      <pc:sldChg chg="delSp">
        <pc:chgData name="Ashwin Baby" userId="66e9abc8268c97d2" providerId="Windows Live" clId="Web-{E1B8932C-5ADC-42CB-AD68-0A21038B233F}" dt="2022-10-21T05:06:08.770" v="9"/>
        <pc:sldMkLst>
          <pc:docMk/>
          <pc:sldMk cId="1904783247" sldId="432"/>
        </pc:sldMkLst>
        <pc:spChg chg="del">
          <ac:chgData name="Ashwin Baby" userId="66e9abc8268c97d2" providerId="Windows Live" clId="Web-{E1B8932C-5ADC-42CB-AD68-0A21038B233F}" dt="2022-10-21T05:05:16.878" v="5"/>
          <ac:spMkLst>
            <pc:docMk/>
            <pc:sldMk cId="1904783247" sldId="432"/>
            <ac:spMk id="15" creationId="{84A09659-DEEB-51FD-2259-0458B2C90519}"/>
          </ac:spMkLst>
        </pc:spChg>
        <pc:spChg chg="del">
          <ac:chgData name="Ashwin Baby" userId="66e9abc8268c97d2" providerId="Windows Live" clId="Web-{E1B8932C-5ADC-42CB-AD68-0A21038B233F}" dt="2022-10-21T05:05:16.878" v="4"/>
          <ac:spMkLst>
            <pc:docMk/>
            <pc:sldMk cId="1904783247" sldId="432"/>
            <ac:spMk id="16" creationId="{A5BB9A04-768D-BBF3-7D2F-603BCC044BE7}"/>
          </ac:spMkLst>
        </pc:spChg>
        <pc:spChg chg="del">
          <ac:chgData name="Ashwin Baby" userId="66e9abc8268c97d2" providerId="Windows Live" clId="Web-{E1B8932C-5ADC-42CB-AD68-0A21038B233F}" dt="2022-10-21T05:05:38.488" v="7"/>
          <ac:spMkLst>
            <pc:docMk/>
            <pc:sldMk cId="1904783247" sldId="432"/>
            <ac:spMk id="25" creationId="{9F303C7A-CDB9-69B3-829C-2C366677D194}"/>
          </ac:spMkLst>
        </pc:spChg>
        <pc:spChg chg="del">
          <ac:chgData name="Ashwin Baby" userId="66e9abc8268c97d2" providerId="Windows Live" clId="Web-{E1B8932C-5ADC-42CB-AD68-0A21038B233F}" dt="2022-10-21T05:05:16.878" v="3"/>
          <ac:spMkLst>
            <pc:docMk/>
            <pc:sldMk cId="1904783247" sldId="432"/>
            <ac:spMk id="26" creationId="{E369A0AB-8C88-1251-A930-F88C4F5EBC3A}"/>
          </ac:spMkLst>
        </pc:spChg>
        <pc:spChg chg="del">
          <ac:chgData name="Ashwin Baby" userId="66e9abc8268c97d2" providerId="Windows Live" clId="Web-{E1B8932C-5ADC-42CB-AD68-0A21038B233F}" dt="2022-10-21T05:05:44.629" v="8"/>
          <ac:spMkLst>
            <pc:docMk/>
            <pc:sldMk cId="1904783247" sldId="432"/>
            <ac:spMk id="27" creationId="{9E2AA3FE-B158-71A0-DCDA-40C696AA037C}"/>
          </ac:spMkLst>
        </pc:spChg>
        <pc:spChg chg="del">
          <ac:chgData name="Ashwin Baby" userId="66e9abc8268c97d2" providerId="Windows Live" clId="Web-{E1B8932C-5ADC-42CB-AD68-0A21038B233F}" dt="2022-10-21T05:06:08.770" v="9"/>
          <ac:spMkLst>
            <pc:docMk/>
            <pc:sldMk cId="1904783247" sldId="432"/>
            <ac:spMk id="28" creationId="{6D5BB94D-7A21-F2CA-1723-A64A5CBB8B42}"/>
          </ac:spMkLst>
        </pc:spChg>
        <pc:cxnChg chg="del">
          <ac:chgData name="Ashwin Baby" userId="66e9abc8268c97d2" providerId="Windows Live" clId="Web-{E1B8932C-5ADC-42CB-AD68-0A21038B233F}" dt="2022-10-21T05:05:16.878" v="2"/>
          <ac:cxnSpMkLst>
            <pc:docMk/>
            <pc:sldMk cId="1904783247" sldId="432"/>
            <ac:cxnSpMk id="29" creationId="{E43CE4F6-0945-B2A1-2417-A9492F9CCB26}"/>
          </ac:cxnSpMkLst>
        </pc:cxnChg>
        <pc:cxnChg chg="del">
          <ac:chgData name="Ashwin Baby" userId="66e9abc8268c97d2" providerId="Windows Live" clId="Web-{E1B8932C-5ADC-42CB-AD68-0A21038B233F}" dt="2022-10-21T05:05:16.878" v="1"/>
          <ac:cxnSpMkLst>
            <pc:docMk/>
            <pc:sldMk cId="1904783247" sldId="432"/>
            <ac:cxnSpMk id="30" creationId="{DEFD2933-C6FD-F3CA-EA53-B956722AE87C}"/>
          </ac:cxnSpMkLst>
        </pc:cxnChg>
        <pc:cxnChg chg="del">
          <ac:chgData name="Ashwin Baby" userId="66e9abc8268c97d2" providerId="Windows Live" clId="Web-{E1B8932C-5ADC-42CB-AD68-0A21038B233F}" dt="2022-10-21T05:05:25.362" v="6"/>
          <ac:cxnSpMkLst>
            <pc:docMk/>
            <pc:sldMk cId="1904783247" sldId="432"/>
            <ac:cxnSpMk id="31" creationId="{A2C8C828-7677-6CC8-7039-A53C466D60AA}"/>
          </ac:cxnSpMkLst>
        </pc:cxnChg>
        <pc:cxnChg chg="del">
          <ac:chgData name="Ashwin Baby" userId="66e9abc8268c97d2" providerId="Windows Live" clId="Web-{E1B8932C-5ADC-42CB-AD68-0A21038B233F}" dt="2022-10-21T05:05:16.878" v="0"/>
          <ac:cxnSpMkLst>
            <pc:docMk/>
            <pc:sldMk cId="1904783247" sldId="432"/>
            <ac:cxnSpMk id="32" creationId="{33DABA4C-B917-EBC7-B347-A6C62B0C77B1}"/>
          </ac:cxnSpMkLst>
        </pc:cxnChg>
      </pc:sldChg>
    </pc:docChg>
  </pc:docChgLst>
  <pc:docChgLst>
    <pc:chgData name="Ashwin Baby" userId="66e9abc8268c97d2" providerId="Windows Live" clId="Web-{1EE7E33C-72C9-4746-A68C-A7DA0443C461}"/>
    <pc:docChg chg="addSld delSld modSld sldOrd">
      <pc:chgData name="Ashwin Baby" userId="66e9abc8268c97d2" providerId="Windows Live" clId="Web-{1EE7E33C-72C9-4746-A68C-A7DA0443C461}" dt="2022-10-15T05:18:32.517" v="163" actId="20577"/>
      <pc:docMkLst>
        <pc:docMk/>
      </pc:docMkLst>
      <pc:sldChg chg="addSp delSp modSp">
        <pc:chgData name="Ashwin Baby" userId="66e9abc8268c97d2" providerId="Windows Live" clId="Web-{1EE7E33C-72C9-4746-A68C-A7DA0443C461}" dt="2022-10-15T05:18:32.517" v="163" actId="20577"/>
        <pc:sldMkLst>
          <pc:docMk/>
          <pc:sldMk cId="4163614432" sldId="368"/>
        </pc:sldMkLst>
        <pc:spChg chg="del">
          <ac:chgData name="Ashwin Baby" userId="66e9abc8268c97d2" providerId="Windows Live" clId="Web-{1EE7E33C-72C9-4746-A68C-A7DA0443C461}" dt="2022-10-15T04:48:23.118" v="91"/>
          <ac:spMkLst>
            <pc:docMk/>
            <pc:sldMk cId="4163614432" sldId="368"/>
            <ac:spMk id="2" creationId="{F16EDD66-D612-4EAD-AD45-E35B9191CA77}"/>
          </ac:spMkLst>
        </pc:spChg>
        <pc:spChg chg="add mod">
          <ac:chgData name="Ashwin Baby" userId="66e9abc8268c97d2" providerId="Windows Live" clId="Web-{1EE7E33C-72C9-4746-A68C-A7DA0443C461}" dt="2022-10-15T05:18:32.517" v="163" actId="20577"/>
          <ac:spMkLst>
            <pc:docMk/>
            <pc:sldMk cId="4163614432" sldId="368"/>
            <ac:spMk id="3" creationId="{10621EFB-BEB7-5ED8-1451-D8B1D5F0ED64}"/>
          </ac:spMkLst>
        </pc:spChg>
        <pc:spChg chg="mod">
          <ac:chgData name="Ashwin Baby" userId="66e9abc8268c97d2" providerId="Windows Live" clId="Web-{1EE7E33C-72C9-4746-A68C-A7DA0443C461}" dt="2022-10-15T05:12:32.099" v="95" actId="1076"/>
          <ac:spMkLst>
            <pc:docMk/>
            <pc:sldMk cId="4163614432" sldId="368"/>
            <ac:spMk id="8" creationId="{A1C1FDF2-E223-42C3-9D5B-A1A8F1986E88}"/>
          </ac:spMkLst>
        </pc:spChg>
        <pc:spChg chg="del mod">
          <ac:chgData name="Ashwin Baby" userId="66e9abc8268c97d2" providerId="Windows Live" clId="Web-{1EE7E33C-72C9-4746-A68C-A7DA0443C461}" dt="2022-10-15T05:14:36.072" v="99"/>
          <ac:spMkLst>
            <pc:docMk/>
            <pc:sldMk cId="4163614432" sldId="368"/>
            <ac:spMk id="9" creationId="{75D97625-EBC5-415D-969F-F161AD8C2A27}"/>
          </ac:spMkLst>
        </pc:spChg>
      </pc:sldChg>
      <pc:sldChg chg="addSp modSp new ord">
        <pc:chgData name="Ashwin Baby" userId="66e9abc8268c97d2" providerId="Windows Live" clId="Web-{1EE7E33C-72C9-4746-A68C-A7DA0443C461}" dt="2022-10-15T04:47:59.352" v="90" actId="14100"/>
        <pc:sldMkLst>
          <pc:docMk/>
          <pc:sldMk cId="739617040" sldId="399"/>
        </pc:sldMkLst>
        <pc:spChg chg="add mod">
          <ac:chgData name="Ashwin Baby" userId="66e9abc8268c97d2" providerId="Windows Live" clId="Web-{1EE7E33C-72C9-4746-A68C-A7DA0443C461}" dt="2022-10-15T04:42:51.388" v="4" actId="1076"/>
          <ac:spMkLst>
            <pc:docMk/>
            <pc:sldMk cId="739617040" sldId="399"/>
            <ac:spMk id="3" creationId="{F54FE187-B0CC-E506-F044-9A06A6798AA9}"/>
          </ac:spMkLst>
        </pc:spChg>
        <pc:spChg chg="add mod">
          <ac:chgData name="Ashwin Baby" userId="66e9abc8268c97d2" providerId="Windows Live" clId="Web-{1EE7E33C-72C9-4746-A68C-A7DA0443C461}" dt="2022-10-15T04:47:59.352" v="90" actId="14100"/>
          <ac:spMkLst>
            <pc:docMk/>
            <pc:sldMk cId="739617040" sldId="399"/>
            <ac:spMk id="4" creationId="{A5E24AD1-06EE-3F4A-E40C-D6018B505F27}"/>
          </ac:spMkLst>
        </pc:spChg>
      </pc:sldChg>
      <pc:sldChg chg="new del">
        <pc:chgData name="Ashwin Baby" userId="66e9abc8268c97d2" providerId="Windows Live" clId="Web-{1EE7E33C-72C9-4746-A68C-A7DA0443C461}" dt="2022-10-15T05:14:19.508" v="97"/>
        <pc:sldMkLst>
          <pc:docMk/>
          <pc:sldMk cId="1861224200" sldId="400"/>
        </pc:sldMkLst>
      </pc:sldChg>
      <pc:sldChg chg="new del">
        <pc:chgData name="Ashwin Baby" userId="66e9abc8268c97d2" providerId="Windows Live" clId="Web-{1EE7E33C-72C9-4746-A68C-A7DA0443C461}" dt="2022-10-15T05:14:22.368" v="98"/>
        <pc:sldMkLst>
          <pc:docMk/>
          <pc:sldMk cId="3980499793" sldId="401"/>
        </pc:sldMkLst>
      </pc:sldChg>
    </pc:docChg>
  </pc:docChgLst>
  <pc:docChgLst>
    <pc:chgData name="Ashwin Baby" userId="66e9abc8268c97d2" providerId="Windows Live" clId="Web-{DA23C224-0B4D-45C0-B3DE-A000076C7ED6}"/>
    <pc:docChg chg="addSld modSld">
      <pc:chgData name="Ashwin Baby" userId="66e9abc8268c97d2" providerId="Windows Live" clId="Web-{DA23C224-0B4D-45C0-B3DE-A000076C7ED6}" dt="2022-10-21T05:00:14.430" v="159"/>
      <pc:docMkLst>
        <pc:docMk/>
      </pc:docMkLst>
      <pc:sldChg chg="modSp">
        <pc:chgData name="Ashwin Baby" userId="66e9abc8268c97d2" providerId="Windows Live" clId="Web-{DA23C224-0B4D-45C0-B3DE-A000076C7ED6}" dt="2022-10-21T04:29:56.046" v="0" actId="1076"/>
        <pc:sldMkLst>
          <pc:docMk/>
          <pc:sldMk cId="1947093282" sldId="423"/>
        </pc:sldMkLst>
        <pc:picChg chg="mod">
          <ac:chgData name="Ashwin Baby" userId="66e9abc8268c97d2" providerId="Windows Live" clId="Web-{DA23C224-0B4D-45C0-B3DE-A000076C7ED6}" dt="2022-10-21T04:29:56.046" v="0" actId="1076"/>
          <ac:picMkLst>
            <pc:docMk/>
            <pc:sldMk cId="1947093282" sldId="423"/>
            <ac:picMk id="5" creationId="{1C719CC7-1461-4071-70BD-1F7D4B5D3184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4:42:43.445" v="58" actId="20577"/>
        <pc:sldMkLst>
          <pc:docMk/>
          <pc:sldMk cId="2614991051" sldId="429"/>
        </pc:sldMkLst>
        <pc:spChg chg="mod">
          <ac:chgData name="Ashwin Baby" userId="66e9abc8268c97d2" providerId="Windows Live" clId="Web-{DA23C224-0B4D-45C0-B3DE-A000076C7ED6}" dt="2022-10-21T04:37:07.685" v="11" actId="20577"/>
          <ac:spMkLst>
            <pc:docMk/>
            <pc:sldMk cId="2614991051" sldId="429"/>
            <ac:spMk id="2" creationId="{F16EDD66-D612-4EAD-AD45-E35B9191CA77}"/>
          </ac:spMkLst>
        </pc:spChg>
        <pc:spChg chg="add mod">
          <ac:chgData name="Ashwin Baby" userId="66e9abc8268c97d2" providerId="Windows Live" clId="Web-{DA23C224-0B4D-45C0-B3DE-A000076C7ED6}" dt="2022-10-21T04:37:28.841" v="21" actId="1076"/>
          <ac:spMkLst>
            <pc:docMk/>
            <pc:sldMk cId="2614991051" sldId="429"/>
            <ac:spMk id="4" creationId="{DA6308F5-A018-3F7A-842D-0CBCECF5E174}"/>
          </ac:spMkLst>
        </pc:spChg>
        <pc:spChg chg="add mod">
          <ac:chgData name="Ashwin Baby" userId="66e9abc8268c97d2" providerId="Windows Live" clId="Web-{DA23C224-0B4D-45C0-B3DE-A000076C7ED6}" dt="2022-10-21T04:42:43.445" v="58" actId="20577"/>
          <ac:spMkLst>
            <pc:docMk/>
            <pc:sldMk cId="2614991051" sldId="429"/>
            <ac:spMk id="6" creationId="{67E77D00-FA03-7FE7-384F-6863C88EEC3A}"/>
          </ac:spMkLst>
        </pc:spChg>
        <pc:picChg chg="del">
          <ac:chgData name="Ashwin Baby" userId="66e9abc8268c97d2" providerId="Windows Live" clId="Web-{DA23C224-0B4D-45C0-B3DE-A000076C7ED6}" dt="2022-10-21T04:35:37.119" v="2"/>
          <ac:picMkLst>
            <pc:docMk/>
            <pc:sldMk cId="2614991051" sldId="429"/>
            <ac:picMk id="3" creationId="{C4E754F0-D4A2-6F60-3F78-F7B9F1A2E34B}"/>
          </ac:picMkLst>
        </pc:picChg>
        <pc:picChg chg="del">
          <ac:chgData name="Ashwin Baby" userId="66e9abc8268c97d2" providerId="Windows Live" clId="Web-{DA23C224-0B4D-45C0-B3DE-A000076C7ED6}" dt="2022-10-21T04:35:42.823" v="3"/>
          <ac:picMkLst>
            <pc:docMk/>
            <pc:sldMk cId="2614991051" sldId="429"/>
            <ac:picMk id="5" creationId="{79EA9370-A253-ADD9-5162-3C4189B29CD2}"/>
          </ac:picMkLst>
        </pc:picChg>
      </pc:sldChg>
      <pc:sldChg chg="addSp modSp add replId">
        <pc:chgData name="Ashwin Baby" userId="66e9abc8268c97d2" providerId="Windows Live" clId="Web-{DA23C224-0B4D-45C0-B3DE-A000076C7ED6}" dt="2022-10-21T04:49:19.769" v="110" actId="20577"/>
        <pc:sldMkLst>
          <pc:docMk/>
          <pc:sldMk cId="3695799307" sldId="430"/>
        </pc:sldMkLst>
        <pc:spChg chg="add mod">
          <ac:chgData name="Ashwin Baby" userId="66e9abc8268c97d2" providerId="Windows Live" clId="Web-{DA23C224-0B4D-45C0-B3DE-A000076C7ED6}" dt="2022-10-21T04:49:19.769" v="110" actId="20577"/>
          <ac:spMkLst>
            <pc:docMk/>
            <pc:sldMk cId="3695799307" sldId="430"/>
            <ac:spMk id="5" creationId="{89318E77-C472-4256-BCD0-DFA73F7D1292}"/>
          </ac:spMkLst>
        </pc:spChg>
        <pc:spChg chg="mod">
          <ac:chgData name="Ashwin Baby" userId="66e9abc8268c97d2" providerId="Windows Live" clId="Web-{DA23C224-0B4D-45C0-B3DE-A000076C7ED6}" dt="2022-10-21T04:44:35.901" v="85" actId="1076"/>
          <ac:spMkLst>
            <pc:docMk/>
            <pc:sldMk cId="3695799307" sldId="430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48:35.268" v="98" actId="1076"/>
          <ac:picMkLst>
            <pc:docMk/>
            <pc:sldMk cId="3695799307" sldId="430"/>
            <ac:picMk id="3" creationId="{99FC44B6-C8E0-DCFF-CD55-2DC15DD0A168}"/>
          </ac:picMkLst>
        </pc:picChg>
      </pc:sldChg>
      <pc:sldChg chg="addSp modSp add replId">
        <pc:chgData name="Ashwin Baby" userId="66e9abc8268c97d2" providerId="Windows Live" clId="Web-{DA23C224-0B4D-45C0-B3DE-A000076C7ED6}" dt="2022-10-21T04:52:36.885" v="123" actId="1076"/>
        <pc:sldMkLst>
          <pc:docMk/>
          <pc:sldMk cId="2076894539" sldId="431"/>
        </pc:sldMkLst>
        <pc:spChg chg="mod">
          <ac:chgData name="Ashwin Baby" userId="66e9abc8268c97d2" providerId="Windows Live" clId="Web-{DA23C224-0B4D-45C0-B3DE-A000076C7ED6}" dt="2022-10-21T04:52:14.259" v="120" actId="1076"/>
          <ac:spMkLst>
            <pc:docMk/>
            <pc:sldMk cId="2076894539" sldId="431"/>
            <ac:spMk id="6" creationId="{67E77D00-FA03-7FE7-384F-6863C88EEC3A}"/>
          </ac:spMkLst>
        </pc:spChg>
        <pc:picChg chg="add mod">
          <ac:chgData name="Ashwin Baby" userId="66e9abc8268c97d2" providerId="Windows Live" clId="Web-{DA23C224-0B4D-45C0-B3DE-A000076C7ED6}" dt="2022-10-21T04:52:36.885" v="123" actId="1076"/>
          <ac:picMkLst>
            <pc:docMk/>
            <pc:sldMk cId="2076894539" sldId="431"/>
            <ac:picMk id="3" creationId="{9A9090D7-0C80-53E4-89AF-867B52A6FA6F}"/>
          </ac:picMkLst>
        </pc:picChg>
      </pc:sldChg>
      <pc:sldChg chg="addSp delSp modSp add replId">
        <pc:chgData name="Ashwin Baby" userId="66e9abc8268c97d2" providerId="Windows Live" clId="Web-{DA23C224-0B4D-45C0-B3DE-A000076C7ED6}" dt="2022-10-21T05:00:14.430" v="159"/>
        <pc:sldMkLst>
          <pc:docMk/>
          <pc:sldMk cId="1904783247" sldId="432"/>
        </pc:sldMkLst>
        <pc:spChg chg="mod">
          <ac:chgData name="Ashwin Baby" userId="66e9abc8268c97d2" providerId="Windows Live" clId="Web-{DA23C224-0B4D-45C0-B3DE-A000076C7ED6}" dt="2022-10-21T04:54:58.842" v="140" actId="20577"/>
          <ac:spMkLst>
            <pc:docMk/>
            <pc:sldMk cId="1904783247" sldId="432"/>
            <ac:spMk id="2" creationId="{F16EDD66-D612-4EAD-AD45-E35B9191CA77}"/>
          </ac:spMkLst>
        </pc:spChg>
        <pc:spChg chg="mod">
          <ac:chgData name="Ashwin Baby" userId="66e9abc8268c97d2" providerId="Windows Live" clId="Web-{DA23C224-0B4D-45C0-B3DE-A000076C7ED6}" dt="2022-10-21T04:56:57.455" v="144" actId="20577"/>
          <ac:spMkLst>
            <pc:docMk/>
            <pc:sldMk cId="1904783247" sldId="432"/>
            <ac:spMk id="4" creationId="{DA6308F5-A018-3F7A-842D-0CBCECF5E174}"/>
          </ac:spMkLst>
        </pc:spChg>
        <pc:spChg chg="mod">
          <ac:chgData name="Ashwin Baby" userId="66e9abc8268c97d2" providerId="Windows Live" clId="Web-{DA23C224-0B4D-45C0-B3DE-A000076C7ED6}" dt="2022-10-21T04:59:02.631" v="154" actId="20577"/>
          <ac:spMkLst>
            <pc:docMk/>
            <pc:sldMk cId="1904783247" sldId="432"/>
            <ac:spMk id="6" creationId="{67E77D00-FA03-7FE7-384F-6863C88EEC3A}"/>
          </ac:spMkLst>
        </pc:spChg>
        <pc:grpChg chg="add">
          <ac:chgData name="Ashwin Baby" userId="66e9abc8268c97d2" providerId="Windows Live" clId="Web-{DA23C224-0B4D-45C0-B3DE-A000076C7ED6}" dt="2022-10-21T05:00:14.430" v="159"/>
          <ac:grpSpMkLst>
            <pc:docMk/>
            <pc:sldMk cId="1904783247" sldId="432"/>
            <ac:grpSpMk id="33" creationId="{A4530713-63FC-FEDA-F63C-257BABEA1B13}"/>
          </ac:grpSpMkLst>
        </pc:grpChg>
        <pc:picChg chg="del">
          <ac:chgData name="Ashwin Baby" userId="66e9abc8268c97d2" providerId="Windows Live" clId="Web-{DA23C224-0B4D-45C0-B3DE-A000076C7ED6}" dt="2022-10-21T04:54:34.388" v="125"/>
          <ac:picMkLst>
            <pc:docMk/>
            <pc:sldMk cId="1904783247" sldId="432"/>
            <ac:picMk id="3" creationId="{9A9090D7-0C80-53E4-89AF-867B52A6FA6F}"/>
          </ac:picMkLst>
        </pc:picChg>
        <pc:cxnChg chg="add del mod">
          <ac:chgData name="Ashwin Baby" userId="66e9abc8268c97d2" providerId="Windows Live" clId="Web-{DA23C224-0B4D-45C0-B3DE-A000076C7ED6}" dt="2022-10-21T04:59:43.773" v="158"/>
          <ac:cxnSpMkLst>
            <pc:docMk/>
            <pc:sldMk cId="1904783247" sldId="432"/>
            <ac:cxnSpMk id="7" creationId="{E227876E-2DDF-4245-5B9C-061C76ED59E2}"/>
          </ac:cxnSpMkLst>
        </pc:cxnChg>
      </pc:sldChg>
    </pc:docChg>
  </pc:docChgLst>
  <pc:docChgLst>
    <pc:chgData name="Ashwin Baby" userId="66e9abc8268c97d2" providerId="Windows Live" clId="Web-{2EA7C105-79CF-4C7C-A6A7-36FA4454F61B}"/>
    <pc:docChg chg="addSld delSld modSld sldOrd">
      <pc:chgData name="Ashwin Baby" userId="66e9abc8268c97d2" providerId="Windows Live" clId="Web-{2EA7C105-79CF-4C7C-A6A7-36FA4454F61B}" dt="2022-10-20T05:49:06.945" v="1110" actId="14100"/>
      <pc:docMkLst>
        <pc:docMk/>
      </pc:docMkLst>
      <pc:sldChg chg="del">
        <pc:chgData name="Ashwin Baby" userId="66e9abc8268c97d2" providerId="Windows Live" clId="Web-{2EA7C105-79CF-4C7C-A6A7-36FA4454F61B}" dt="2022-10-18T04:52:29.014" v="115"/>
        <pc:sldMkLst>
          <pc:docMk/>
          <pc:sldMk cId="630454992" sldId="367"/>
        </pc:sldMkLst>
      </pc:sldChg>
      <pc:sldChg chg="modSp">
        <pc:chgData name="Ashwin Baby" userId="66e9abc8268c97d2" providerId="Windows Live" clId="Web-{2EA7C105-79CF-4C7C-A6A7-36FA4454F61B}" dt="2022-10-18T04:30:45.071" v="28" actId="20577"/>
        <pc:sldMkLst>
          <pc:docMk/>
          <pc:sldMk cId="4163614432" sldId="368"/>
        </pc:sldMkLst>
        <pc:spChg chg="mod">
          <ac:chgData name="Ashwin Baby" userId="66e9abc8268c97d2" providerId="Windows Live" clId="Web-{2EA7C105-79CF-4C7C-A6A7-36FA4454F61B}" dt="2022-10-18T04:30:45.071" v="28" actId="20577"/>
          <ac:spMkLst>
            <pc:docMk/>
            <pc:sldMk cId="4163614432" sldId="368"/>
            <ac:spMk id="3" creationId="{10621EFB-BEB7-5ED8-1451-D8B1D5F0ED64}"/>
          </ac:spMkLst>
        </pc:spChg>
      </pc:sldChg>
      <pc:sldChg chg="modSp">
        <pc:chgData name="Ashwin Baby" userId="66e9abc8268c97d2" providerId="Windows Live" clId="Web-{2EA7C105-79CF-4C7C-A6A7-36FA4454F61B}" dt="2022-10-18T04:57:28.526" v="128" actId="20577"/>
        <pc:sldMkLst>
          <pc:docMk/>
          <pc:sldMk cId="2060164554" sldId="371"/>
        </pc:sldMkLst>
        <pc:spChg chg="mod">
          <ac:chgData name="Ashwin Baby" userId="66e9abc8268c97d2" providerId="Windows Live" clId="Web-{2EA7C105-79CF-4C7C-A6A7-36FA4454F61B}" dt="2022-10-18T04:57:28.526" v="128" actId="20577"/>
          <ac:spMkLst>
            <pc:docMk/>
            <pc:sldMk cId="2060164554" sldId="371"/>
            <ac:spMk id="7" creationId="{007E7E1C-9736-469C-B1A8-36CACDB8DD55}"/>
          </ac:spMkLst>
        </pc:spChg>
      </pc:sldChg>
      <pc:sldChg chg="addSp modSp ord">
        <pc:chgData name="Ashwin Baby" userId="66e9abc8268c97d2" providerId="Windows Live" clId="Web-{2EA7C105-79CF-4C7C-A6A7-36FA4454F61B}" dt="2022-10-18T04:52:15.123" v="114"/>
        <pc:sldMkLst>
          <pc:docMk/>
          <pc:sldMk cId="2674838422" sldId="375"/>
        </pc:sldMkLst>
        <pc:spChg chg="add mod">
          <ac:chgData name="Ashwin Baby" userId="66e9abc8268c97d2" providerId="Windows Live" clId="Web-{2EA7C105-79CF-4C7C-A6A7-36FA4454F61B}" dt="2022-10-18T04:52:02.763" v="113" actId="20577"/>
          <ac:spMkLst>
            <pc:docMk/>
            <pc:sldMk cId="2674838422" sldId="375"/>
            <ac:spMk id="3" creationId="{1A47B7BC-B945-E50F-FA26-E6933BD45B29}"/>
          </ac:spMkLst>
        </pc:spChg>
        <pc:spChg chg="mod">
          <ac:chgData name="Ashwin Baby" userId="66e9abc8268c97d2" providerId="Windows Live" clId="Web-{2EA7C105-79CF-4C7C-A6A7-36FA4454F61B}" dt="2022-10-18T04:31:05.681" v="40" actId="14100"/>
          <ac:spMkLst>
            <pc:docMk/>
            <pc:sldMk cId="2674838422" sldId="375"/>
            <ac:spMk id="8" creationId="{A1C1FDF2-E223-42C3-9D5B-A1A8F1986E88}"/>
          </ac:spMkLst>
        </pc:spChg>
      </pc:sldChg>
      <pc:sldChg chg="addSp modSp ord">
        <pc:chgData name="Ashwin Baby" userId="66e9abc8268c97d2" providerId="Windows Live" clId="Web-{2EA7C105-79CF-4C7C-A6A7-36FA4454F61B}" dt="2022-10-20T05:49:06.945" v="1110" actId="14100"/>
        <pc:sldMkLst>
          <pc:docMk/>
          <pc:sldMk cId="1261646730" sldId="383"/>
        </pc:sldMkLst>
        <pc:grpChg chg="add mod">
          <ac:chgData name="Ashwin Baby" userId="66e9abc8268c97d2" providerId="Windows Live" clId="Web-{2EA7C105-79CF-4C7C-A6A7-36FA4454F61B}" dt="2022-10-20T05:49:06.945" v="1110" actId="14100"/>
          <ac:grpSpMkLst>
            <pc:docMk/>
            <pc:sldMk cId="1261646730" sldId="383"/>
            <ac:grpSpMk id="6" creationId="{530718A9-B917-737D-4445-E8767BE2E127}"/>
          </ac:grpSpMkLst>
        </pc:grpChg>
      </pc:sldChg>
      <pc:sldChg chg="modSp">
        <pc:chgData name="Ashwin Baby" userId="66e9abc8268c97d2" providerId="Windows Live" clId="Web-{2EA7C105-79CF-4C7C-A6A7-36FA4454F61B}" dt="2022-10-18T05:01:22.207" v="191" actId="20577"/>
        <pc:sldMkLst>
          <pc:docMk/>
          <pc:sldMk cId="3234766743" sldId="387"/>
        </pc:sldMkLst>
        <pc:spChg chg="mod">
          <ac:chgData name="Ashwin Baby" userId="66e9abc8268c97d2" providerId="Windows Live" clId="Web-{2EA7C105-79CF-4C7C-A6A7-36FA4454F61B}" dt="2022-10-18T05:00:50.159" v="183" actId="20577"/>
          <ac:spMkLst>
            <pc:docMk/>
            <pc:sldMk cId="3234766743" sldId="387"/>
            <ac:spMk id="5" creationId="{6340A84B-33D3-D4D0-B011-2DE98D2F12B7}"/>
          </ac:spMkLst>
        </pc:spChg>
        <pc:spChg chg="mod">
          <ac:chgData name="Ashwin Baby" userId="66e9abc8268c97d2" providerId="Windows Live" clId="Web-{2EA7C105-79CF-4C7C-A6A7-36FA4454F61B}" dt="2022-10-18T05:00:52.628" v="185" actId="20577"/>
          <ac:spMkLst>
            <pc:docMk/>
            <pc:sldMk cId="3234766743" sldId="387"/>
            <ac:spMk id="10" creationId="{F719CE10-AB48-9E2D-1C86-4A6AF016A5D1}"/>
          </ac:spMkLst>
        </pc:spChg>
        <pc:spChg chg="mod">
          <ac:chgData name="Ashwin Baby" userId="66e9abc8268c97d2" providerId="Windows Live" clId="Web-{2EA7C105-79CF-4C7C-A6A7-36FA4454F61B}" dt="2022-10-18T05:01:22.207" v="191" actId="20577"/>
          <ac:spMkLst>
            <pc:docMk/>
            <pc:sldMk cId="3234766743" sldId="387"/>
            <ac:spMk id="12" creationId="{5D6AC90A-189F-0EC1-7042-5A03F9D322EE}"/>
          </ac:spMkLst>
        </pc:spChg>
      </pc:sldChg>
      <pc:sldChg chg="modSp">
        <pc:chgData name="Ashwin Baby" userId="66e9abc8268c97d2" providerId="Windows Live" clId="Web-{2EA7C105-79CF-4C7C-A6A7-36FA4454F61B}" dt="2022-10-20T04:59:27.219" v="951" actId="20577"/>
        <pc:sldMkLst>
          <pc:docMk/>
          <pc:sldMk cId="3049598249" sldId="388"/>
        </pc:sldMkLst>
        <pc:spChg chg="mod">
          <ac:chgData name="Ashwin Baby" userId="66e9abc8268c97d2" providerId="Windows Live" clId="Web-{2EA7C105-79CF-4C7C-A6A7-36FA4454F61B}" dt="2022-10-19T04:32:06.114" v="370" actId="20577"/>
          <ac:spMkLst>
            <pc:docMk/>
            <pc:sldMk cId="3049598249" sldId="38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3:45.727" v="381" actId="20577"/>
          <ac:spMkLst>
            <pc:docMk/>
            <pc:sldMk cId="3049598249" sldId="38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20T04:59:27.219" v="951" actId="20577"/>
          <ac:spMkLst>
            <pc:docMk/>
            <pc:sldMk cId="3049598249" sldId="388"/>
            <ac:spMk id="7" creationId="{007E7E1C-9736-469C-B1A8-36CACDB8DD55}"/>
          </ac:spMkLst>
        </pc:spChg>
      </pc:sldChg>
      <pc:sldChg chg="addSp delSp modSp">
        <pc:chgData name="Ashwin Baby" userId="66e9abc8268c97d2" providerId="Windows Live" clId="Web-{2EA7C105-79CF-4C7C-A6A7-36FA4454F61B}" dt="2022-10-19T04:40:14.664" v="444" actId="14100"/>
        <pc:sldMkLst>
          <pc:docMk/>
          <pc:sldMk cId="3960073763" sldId="389"/>
        </pc:sldMkLst>
        <pc:spChg chg="mod">
          <ac:chgData name="Ashwin Baby" userId="66e9abc8268c97d2" providerId="Windows Live" clId="Web-{2EA7C105-79CF-4C7C-A6A7-36FA4454F61B}" dt="2022-10-19T04:38:19.457" v="413" actId="20577"/>
          <ac:spMkLst>
            <pc:docMk/>
            <pc:sldMk cId="3960073763" sldId="389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39:07.115" v="437" actId="20577"/>
          <ac:spMkLst>
            <pc:docMk/>
            <pc:sldMk cId="3960073763" sldId="389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19T04:39:19.990" v="438"/>
          <ac:spMkLst>
            <pc:docMk/>
            <pc:sldMk cId="3960073763" sldId="389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19T04:40:14.664" v="444" actId="14100"/>
          <ac:picMkLst>
            <pc:docMk/>
            <pc:sldMk cId="3960073763" sldId="389"/>
            <ac:picMk id="3" creationId="{AAEA8BCA-D371-B0D2-CC8C-912B828926B5}"/>
          </ac:picMkLst>
        </pc:picChg>
      </pc:sldChg>
      <pc:sldChg chg="addSp delSp modSp">
        <pc:chgData name="Ashwin Baby" userId="66e9abc8268c97d2" providerId="Windows Live" clId="Web-{2EA7C105-79CF-4C7C-A6A7-36FA4454F61B}" dt="2022-10-19T05:10:17.188" v="648" actId="20577"/>
        <pc:sldMkLst>
          <pc:docMk/>
          <pc:sldMk cId="190452952" sldId="390"/>
        </pc:sldMkLst>
        <pc:spChg chg="mod">
          <ac:chgData name="Ashwin Baby" userId="66e9abc8268c97d2" providerId="Windows Live" clId="Web-{2EA7C105-79CF-4C7C-A6A7-36FA4454F61B}" dt="2022-10-19T04:52:27.505" v="567" actId="1076"/>
          <ac:spMkLst>
            <pc:docMk/>
            <pc:sldMk cId="190452952" sldId="390"/>
            <ac:spMk id="2" creationId="{F16EDD66-D612-4EAD-AD45-E35B9191CA77}"/>
          </ac:spMkLst>
        </pc:spChg>
        <pc:spChg chg="add del">
          <ac:chgData name="Ashwin Baby" userId="66e9abc8268c97d2" providerId="Windows Live" clId="Web-{2EA7C105-79CF-4C7C-A6A7-36FA4454F61B}" dt="2022-10-19T04:51:34.160" v="558"/>
          <ac:spMkLst>
            <pc:docMk/>
            <pc:sldMk cId="190452952" sldId="390"/>
            <ac:spMk id="3" creationId="{97559E90-8939-8A5E-1070-7C6A056D6D76}"/>
          </ac:spMkLst>
        </pc:spChg>
        <pc:spChg chg="mod">
          <ac:chgData name="Ashwin Baby" userId="66e9abc8268c97d2" providerId="Windows Live" clId="Web-{2EA7C105-79CF-4C7C-A6A7-36FA4454F61B}" dt="2022-10-19T04:52:35.631" v="568" actId="1076"/>
          <ac:spMkLst>
            <pc:docMk/>
            <pc:sldMk cId="190452952" sldId="390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0:17.188" v="648" actId="20577"/>
          <ac:spMkLst>
            <pc:docMk/>
            <pc:sldMk cId="190452952" sldId="390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9:55.468" v="318" actId="20577"/>
        <pc:sldMkLst>
          <pc:docMk/>
          <pc:sldMk cId="3769297971" sldId="391"/>
        </pc:sldMkLst>
        <pc:spChg chg="mod">
          <ac:chgData name="Ashwin Baby" userId="66e9abc8268c97d2" providerId="Windows Live" clId="Web-{2EA7C105-79CF-4C7C-A6A7-36FA4454F61B}" dt="2022-10-19T04:28:40.153" v="311" actId="1076"/>
          <ac:spMkLst>
            <pc:docMk/>
            <pc:sldMk cId="3769297971" sldId="391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19T04:28:50.591" v="312" actId="1076"/>
          <ac:spMkLst>
            <pc:docMk/>
            <pc:sldMk cId="3769297971" sldId="391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9:55.468" v="318" actId="20577"/>
          <ac:spMkLst>
            <pc:docMk/>
            <pc:sldMk cId="3769297971" sldId="391"/>
            <ac:spMk id="7" creationId="{007E7E1C-9736-469C-B1A8-36CACDB8DD55}"/>
          </ac:spMkLst>
        </pc:spChg>
      </pc:sldChg>
      <pc:sldChg chg="modSp">
        <pc:chgData name="Ashwin Baby" userId="66e9abc8268c97d2" providerId="Windows Live" clId="Web-{2EA7C105-79CF-4C7C-A6A7-36FA4454F61B}" dt="2022-10-19T04:22:06.403" v="262" actId="1076"/>
        <pc:sldMkLst>
          <pc:docMk/>
          <pc:sldMk cId="880168060" sldId="392"/>
        </pc:sldMkLst>
        <pc:spChg chg="mod">
          <ac:chgData name="Ashwin Baby" userId="66e9abc8268c97d2" providerId="Windows Live" clId="Web-{2EA7C105-79CF-4C7C-A6A7-36FA4454F61B}" dt="2022-10-19T04:22:06.403" v="262" actId="1076"/>
          <ac:spMkLst>
            <pc:docMk/>
            <pc:sldMk cId="880168060" sldId="392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21:51.324" v="259" actId="20577"/>
          <ac:spMkLst>
            <pc:docMk/>
            <pc:sldMk cId="880168060" sldId="392"/>
            <ac:spMk id="7" creationId="{007E7E1C-9736-469C-B1A8-36CACDB8DD55}"/>
          </ac:spMkLst>
        </pc:spChg>
      </pc:sldChg>
      <pc:sldChg chg="addSp modSp new">
        <pc:chgData name="Ashwin Baby" userId="66e9abc8268c97d2" providerId="Windows Live" clId="Web-{2EA7C105-79CF-4C7C-A6A7-36FA4454F61B}" dt="2022-10-18T04:32:59.857" v="46" actId="1076"/>
        <pc:sldMkLst>
          <pc:docMk/>
          <pc:sldMk cId="2958860846" sldId="400"/>
        </pc:sldMkLst>
        <pc:picChg chg="add mod">
          <ac:chgData name="Ashwin Baby" userId="66e9abc8268c97d2" providerId="Windows Live" clId="Web-{2EA7C105-79CF-4C7C-A6A7-36FA4454F61B}" dt="2022-10-18T04:32:59.857" v="46" actId="1076"/>
          <ac:picMkLst>
            <pc:docMk/>
            <pc:sldMk cId="2958860846" sldId="400"/>
            <ac:picMk id="2" creationId="{7BE2649A-45DE-4525-E16F-6712C3495D67}"/>
          </ac:picMkLst>
        </pc:picChg>
      </pc:sldChg>
      <pc:sldChg chg="addSp modSp new">
        <pc:chgData name="Ashwin Baby" userId="66e9abc8268c97d2" providerId="Windows Live" clId="Web-{2EA7C105-79CF-4C7C-A6A7-36FA4454F61B}" dt="2022-10-18T05:05:58.468" v="203" actId="20577"/>
        <pc:sldMkLst>
          <pc:docMk/>
          <pc:sldMk cId="9804721" sldId="401"/>
        </pc:sldMkLst>
        <pc:spChg chg="add mod">
          <ac:chgData name="Ashwin Baby" userId="66e9abc8268c97d2" providerId="Windows Live" clId="Web-{2EA7C105-79CF-4C7C-A6A7-36FA4454F61B}" dt="2022-10-18T05:05:58.468" v="203" actId="20577"/>
          <ac:spMkLst>
            <pc:docMk/>
            <pc:sldMk cId="9804721" sldId="401"/>
            <ac:spMk id="3" creationId="{49B144B2-9B86-B250-CA37-5B43502A82F8}"/>
          </ac:spMkLst>
        </pc:spChg>
        <pc:picChg chg="add mod">
          <ac:chgData name="Ashwin Baby" userId="66e9abc8268c97d2" providerId="Windows Live" clId="Web-{2EA7C105-79CF-4C7C-A6A7-36FA4454F61B}" dt="2022-10-18T05:05:45.202" v="200" actId="1076"/>
          <ac:picMkLst>
            <pc:docMk/>
            <pc:sldMk cId="9804721" sldId="401"/>
            <ac:picMk id="2" creationId="{EDD551C2-0773-488E-7B24-FA9D3B854A0F}"/>
          </ac:picMkLst>
        </pc:picChg>
      </pc:sldChg>
      <pc:sldChg chg="addSp delSp modSp new">
        <pc:chgData name="Ashwin Baby" userId="66e9abc8268c97d2" providerId="Windows Live" clId="Web-{2EA7C105-79CF-4C7C-A6A7-36FA4454F61B}" dt="2022-10-18T05:17:39.012" v="241" actId="1076"/>
        <pc:sldMkLst>
          <pc:docMk/>
          <pc:sldMk cId="1204696521" sldId="402"/>
        </pc:sldMkLst>
        <pc:spChg chg="add del mod">
          <ac:chgData name="Ashwin Baby" userId="66e9abc8268c97d2" providerId="Windows Live" clId="Web-{2EA7C105-79CF-4C7C-A6A7-36FA4454F61B}" dt="2022-10-18T05:14:02.816" v="233"/>
          <ac:spMkLst>
            <pc:docMk/>
            <pc:sldMk cId="1204696521" sldId="402"/>
            <ac:spMk id="2" creationId="{46257457-A3FC-ECA5-F5AD-D4BE4B63238C}"/>
          </ac:spMkLst>
        </pc:spChg>
        <pc:picChg chg="add del mod">
          <ac:chgData name="Ashwin Baby" userId="66e9abc8268c97d2" providerId="Windows Live" clId="Web-{2EA7C105-79CF-4C7C-A6A7-36FA4454F61B}" dt="2022-10-18T05:16:26.884" v="237"/>
          <ac:picMkLst>
            <pc:docMk/>
            <pc:sldMk cId="1204696521" sldId="402"/>
            <ac:picMk id="3" creationId="{09A2B70A-C9CD-374D-3866-AB19F647DC1D}"/>
          </ac:picMkLst>
        </pc:picChg>
        <pc:picChg chg="add mod">
          <ac:chgData name="Ashwin Baby" userId="66e9abc8268c97d2" providerId="Windows Live" clId="Web-{2EA7C105-79CF-4C7C-A6A7-36FA4454F61B}" dt="2022-10-18T05:17:39.012" v="241" actId="1076"/>
          <ac:picMkLst>
            <pc:docMk/>
            <pc:sldMk cId="1204696521" sldId="402"/>
            <ac:picMk id="4" creationId="{93D6AD0B-FC1A-3DF5-558B-A1F4057605CD}"/>
          </ac:picMkLst>
        </pc:picChg>
      </pc:sldChg>
      <pc:sldChg chg="addSp modSp new del ord">
        <pc:chgData name="Ashwin Baby" userId="66e9abc8268c97d2" providerId="Windows Live" clId="Web-{2EA7C105-79CF-4C7C-A6A7-36FA4454F61B}" dt="2022-10-18T05:11:51.592" v="228"/>
        <pc:sldMkLst>
          <pc:docMk/>
          <pc:sldMk cId="3022045124" sldId="402"/>
        </pc:sldMkLst>
        <pc:spChg chg="add">
          <ac:chgData name="Ashwin Baby" userId="66e9abc8268c97d2" providerId="Windows Live" clId="Web-{2EA7C105-79CF-4C7C-A6A7-36FA4454F61B}" dt="2022-10-18T05:07:41.800" v="206"/>
          <ac:spMkLst>
            <pc:docMk/>
            <pc:sldMk cId="3022045124" sldId="402"/>
            <ac:spMk id="2" creationId="{38AB891A-A391-BB64-A67C-AD6319939231}"/>
          </ac:spMkLst>
        </pc:spChg>
        <pc:spChg chg="add mod">
          <ac:chgData name="Ashwin Baby" userId="66e9abc8268c97d2" providerId="Windows Live" clId="Web-{2EA7C105-79CF-4C7C-A6A7-36FA4454F61B}" dt="2022-10-18T05:11:20.247" v="227" actId="688"/>
          <ac:spMkLst>
            <pc:docMk/>
            <pc:sldMk cId="3022045124" sldId="402"/>
            <ac:spMk id="4" creationId="{14C10925-DB52-E85D-2FDC-D1657EC0D843}"/>
          </ac:spMkLst>
        </pc:spChg>
        <pc:spChg chg="add mod">
          <ac:chgData name="Ashwin Baby" userId="66e9abc8268c97d2" providerId="Windows Live" clId="Web-{2EA7C105-79CF-4C7C-A6A7-36FA4454F61B}" dt="2022-10-18T05:11:17.606" v="226" actId="20577"/>
          <ac:spMkLst>
            <pc:docMk/>
            <pc:sldMk cId="3022045124" sldId="402"/>
            <ac:spMk id="5" creationId="{51754D35-3E2C-4D54-1002-FD7F425655B2}"/>
          </ac:spMkLst>
        </pc:spChg>
      </pc:sldChg>
      <pc:sldChg chg="modSp add replId">
        <pc:chgData name="Ashwin Baby" userId="66e9abc8268c97d2" providerId="Windows Live" clId="Web-{2EA7C105-79CF-4C7C-A6A7-36FA4454F61B}" dt="2022-10-19T04:31:51.192" v="359" actId="20577"/>
        <pc:sldMkLst>
          <pc:docMk/>
          <pc:sldMk cId="548159349" sldId="405"/>
        </pc:sldMkLst>
        <pc:spChg chg="mod">
          <ac:chgData name="Ashwin Baby" userId="66e9abc8268c97d2" providerId="Windows Live" clId="Web-{2EA7C105-79CF-4C7C-A6A7-36FA4454F61B}" dt="2022-10-19T04:31:51.192" v="359" actId="20577"/>
          <ac:spMkLst>
            <pc:docMk/>
            <pc:sldMk cId="548159349" sldId="405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0:57.689" v="336" actId="20577"/>
          <ac:spMkLst>
            <pc:docMk/>
            <pc:sldMk cId="548159349" sldId="405"/>
            <ac:spMk id="7" creationId="{007E7E1C-9736-469C-B1A8-36CACDB8DD55}"/>
          </ac:spMkLst>
        </pc:spChg>
      </pc:sldChg>
      <pc:sldChg chg="modSp add ord replId">
        <pc:chgData name="Ashwin Baby" userId="66e9abc8268c97d2" providerId="Windows Live" clId="Web-{2EA7C105-79CF-4C7C-A6A7-36FA4454F61B}" dt="2022-10-19T04:36:25.233" v="405" actId="20577"/>
        <pc:sldMkLst>
          <pc:docMk/>
          <pc:sldMk cId="3094499233" sldId="406"/>
        </pc:sldMkLst>
        <pc:spChg chg="mod">
          <ac:chgData name="Ashwin Baby" userId="66e9abc8268c97d2" providerId="Windows Live" clId="Web-{2EA7C105-79CF-4C7C-A6A7-36FA4454F61B}" dt="2022-10-19T04:35:56.717" v="397" actId="20577"/>
          <ac:spMkLst>
            <pc:docMk/>
            <pc:sldMk cId="3094499233" sldId="406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4:36:25.233" v="405" actId="20577"/>
          <ac:spMkLst>
            <pc:docMk/>
            <pc:sldMk cId="3094499233" sldId="406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4:50:12.063" v="548" actId="20577"/>
        <pc:sldMkLst>
          <pc:docMk/>
          <pc:sldMk cId="1053550504" sldId="407"/>
        </pc:sldMkLst>
        <pc:spChg chg="mod">
          <ac:chgData name="Ashwin Baby" userId="66e9abc8268c97d2" providerId="Windows Live" clId="Web-{2EA7C105-79CF-4C7C-A6A7-36FA4454F61B}" dt="2022-10-19T04:50:12.063" v="548" actId="20577"/>
          <ac:spMkLst>
            <pc:docMk/>
            <pc:sldMk cId="1053550504" sldId="407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19T05:16:31.562" v="692" actId="20577"/>
        <pc:sldMkLst>
          <pc:docMk/>
          <pc:sldMk cId="3232869208" sldId="408"/>
        </pc:sldMkLst>
        <pc:spChg chg="mod">
          <ac:chgData name="Ashwin Baby" userId="66e9abc8268c97d2" providerId="Windows Live" clId="Web-{2EA7C105-79CF-4C7C-A6A7-36FA4454F61B}" dt="2022-10-19T05:16:31.562" v="692" actId="20577"/>
          <ac:spMkLst>
            <pc:docMk/>
            <pc:sldMk cId="3232869208" sldId="408"/>
            <ac:spMk id="6" creationId="{613301C4-2BB3-4AA5-BCC9-214D8D9AC696}"/>
          </ac:spMkLst>
        </pc:spChg>
        <pc:spChg chg="mod">
          <ac:chgData name="Ashwin Baby" userId="66e9abc8268c97d2" providerId="Windows Live" clId="Web-{2EA7C105-79CF-4C7C-A6A7-36FA4454F61B}" dt="2022-10-19T05:12:51.022" v="664" actId="14100"/>
          <ac:spMkLst>
            <pc:docMk/>
            <pc:sldMk cId="3232869208" sldId="408"/>
            <ac:spMk id="7" creationId="{007E7E1C-9736-469C-B1A8-36CACDB8DD55}"/>
          </ac:spMkLst>
        </pc:spChg>
      </pc:sldChg>
      <pc:sldChg chg="modSp add replId">
        <pc:chgData name="Ashwin Baby" userId="66e9abc8268c97d2" providerId="Windows Live" clId="Web-{2EA7C105-79CF-4C7C-A6A7-36FA4454F61B}" dt="2022-10-20T04:26:44.861" v="733" actId="20577"/>
        <pc:sldMkLst>
          <pc:docMk/>
          <pc:sldMk cId="2619814129" sldId="409"/>
        </pc:sldMkLst>
        <pc:spChg chg="mod">
          <ac:chgData name="Ashwin Baby" userId="66e9abc8268c97d2" providerId="Windows Live" clId="Web-{2EA7C105-79CF-4C7C-A6A7-36FA4454F61B}" dt="2022-10-20T04:26:44.861" v="733" actId="20577"/>
          <ac:spMkLst>
            <pc:docMk/>
            <pc:sldMk cId="2619814129" sldId="409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4:28:11.364" v="742" actId="14100"/>
        <pc:sldMkLst>
          <pc:docMk/>
          <pc:sldMk cId="2458470942" sldId="411"/>
        </pc:sldMkLst>
        <pc:spChg chg="mod">
          <ac:chgData name="Ashwin Baby" userId="66e9abc8268c97d2" providerId="Windows Live" clId="Web-{2EA7C105-79CF-4C7C-A6A7-36FA4454F61B}" dt="2022-10-20T04:27:26.753" v="738" actId="20577"/>
          <ac:spMkLst>
            <pc:docMk/>
            <pc:sldMk cId="2458470942" sldId="411"/>
            <ac:spMk id="6" creationId="{613301C4-2BB3-4AA5-BCC9-214D8D9AC696}"/>
          </ac:spMkLst>
        </pc:spChg>
        <pc:spChg chg="del">
          <ac:chgData name="Ashwin Baby" userId="66e9abc8268c97d2" providerId="Windows Live" clId="Web-{2EA7C105-79CF-4C7C-A6A7-36FA4454F61B}" dt="2022-10-20T04:27:02.596" v="735"/>
          <ac:spMkLst>
            <pc:docMk/>
            <pc:sldMk cId="2458470942" sldId="411"/>
            <ac:spMk id="7" creationId="{007E7E1C-9736-469C-B1A8-36CACDB8DD55}"/>
          </ac:spMkLst>
        </pc:spChg>
        <pc:picChg chg="add mod">
          <ac:chgData name="Ashwin Baby" userId="66e9abc8268c97d2" providerId="Windows Live" clId="Web-{2EA7C105-79CF-4C7C-A6A7-36FA4454F61B}" dt="2022-10-20T04:28:11.364" v="742" actId="14100"/>
          <ac:picMkLst>
            <pc:docMk/>
            <pc:sldMk cId="2458470942" sldId="411"/>
            <ac:picMk id="3" creationId="{CFCDAE3C-056E-7B99-9EE6-2D6D542A7880}"/>
          </ac:picMkLst>
        </pc:picChg>
      </pc:sldChg>
      <pc:sldChg chg="addSp modSp add del replId">
        <pc:chgData name="Ashwin Baby" userId="66e9abc8268c97d2" providerId="Windows Live" clId="Web-{2EA7C105-79CF-4C7C-A6A7-36FA4454F61B}" dt="2022-10-20T04:30:55.886" v="747"/>
        <pc:sldMkLst>
          <pc:docMk/>
          <pc:sldMk cId="1230366048" sldId="412"/>
        </pc:sldMkLst>
        <pc:graphicFrameChg chg="add mod">
          <ac:chgData name="Ashwin Baby" userId="66e9abc8268c97d2" providerId="Windows Live" clId="Web-{2EA7C105-79CF-4C7C-A6A7-36FA4454F61B}" dt="2022-10-20T04:30:36.870" v="746"/>
          <ac:graphicFrameMkLst>
            <pc:docMk/>
            <pc:sldMk cId="1230366048" sldId="412"/>
            <ac:graphicFrameMk id="5" creationId="{B5AC7BA6-CF88-DB47-7888-75938931696A}"/>
          </ac:graphicFrameMkLst>
        </pc:graphicFrameChg>
      </pc:sldChg>
      <pc:sldChg chg="addSp delSp modSp add replId">
        <pc:chgData name="Ashwin Baby" userId="66e9abc8268c97d2" providerId="Windows Live" clId="Web-{2EA7C105-79CF-4C7C-A6A7-36FA4454F61B}" dt="2022-10-20T04:45:11.529" v="803" actId="1076"/>
        <pc:sldMkLst>
          <pc:docMk/>
          <pc:sldMk cId="2698368549" sldId="412"/>
        </pc:sldMkLst>
        <pc:spChg chg="mod">
          <ac:chgData name="Ashwin Baby" userId="66e9abc8268c97d2" providerId="Windows Live" clId="Web-{2EA7C105-79CF-4C7C-A6A7-36FA4454F61B}" dt="2022-10-20T04:42:55.758" v="786" actId="20577"/>
          <ac:spMkLst>
            <pc:docMk/>
            <pc:sldMk cId="2698368549" sldId="412"/>
            <ac:spMk id="2" creationId="{F16EDD66-D612-4EAD-AD45-E35B9191CA77}"/>
          </ac:spMkLst>
        </pc:spChg>
        <pc:spChg chg="add mod">
          <ac:chgData name="Ashwin Baby" userId="66e9abc8268c97d2" providerId="Windows Live" clId="Web-{2EA7C105-79CF-4C7C-A6A7-36FA4454F61B}" dt="2022-10-20T04:45:11.529" v="803" actId="1076"/>
          <ac:spMkLst>
            <pc:docMk/>
            <pc:sldMk cId="2698368549" sldId="412"/>
            <ac:spMk id="4" creationId="{076723EF-28D6-3437-F4BB-0CCFD176AFA8}"/>
          </ac:spMkLst>
        </pc:spChg>
        <pc:spChg chg="del mod">
          <ac:chgData name="Ashwin Baby" userId="66e9abc8268c97d2" providerId="Windows Live" clId="Web-{2EA7C105-79CF-4C7C-A6A7-36FA4454F61B}" dt="2022-10-20T04:45:06.326" v="802"/>
          <ac:spMkLst>
            <pc:docMk/>
            <pc:sldMk cId="2698368549" sldId="412"/>
            <ac:spMk id="6" creationId="{613301C4-2BB3-4AA5-BCC9-214D8D9AC696}"/>
          </ac:spMkLst>
        </pc:spChg>
        <pc:picChg chg="del">
          <ac:chgData name="Ashwin Baby" userId="66e9abc8268c97d2" providerId="Windows Live" clId="Web-{2EA7C105-79CF-4C7C-A6A7-36FA4454F61B}" dt="2022-10-20T04:41:32.693" v="751"/>
          <ac:picMkLst>
            <pc:docMk/>
            <pc:sldMk cId="2698368549" sldId="412"/>
            <ac:picMk id="3" creationId="{CFCDAE3C-056E-7B99-9EE6-2D6D542A7880}"/>
          </ac:picMkLst>
        </pc:picChg>
      </pc:sldChg>
      <pc:sldChg chg="add del replId">
        <pc:chgData name="Ashwin Baby" userId="66e9abc8268c97d2" providerId="Windows Live" clId="Web-{2EA7C105-79CF-4C7C-A6A7-36FA4454F61B}" dt="2022-10-20T04:30:35.714" v="744"/>
        <pc:sldMkLst>
          <pc:docMk/>
          <pc:sldMk cId="2910696796" sldId="412"/>
        </pc:sldMkLst>
      </pc:sldChg>
      <pc:sldChg chg="add del replId">
        <pc:chgData name="Ashwin Baby" userId="66e9abc8268c97d2" providerId="Windows Live" clId="Web-{2EA7C105-79CF-4C7C-A6A7-36FA4454F61B}" dt="2022-10-20T04:32:12.155" v="750"/>
        <pc:sldMkLst>
          <pc:docMk/>
          <pc:sldMk cId="775384506" sldId="413"/>
        </pc:sldMkLst>
      </pc:sldChg>
      <pc:sldChg chg="modSp add del replId">
        <pc:chgData name="Ashwin Baby" userId="66e9abc8268c97d2" providerId="Windows Live" clId="Web-{2EA7C105-79CF-4C7C-A6A7-36FA4454F61B}" dt="2022-10-20T04:51:30.591" v="852"/>
        <pc:sldMkLst>
          <pc:docMk/>
          <pc:sldMk cId="1931087849" sldId="413"/>
        </pc:sldMkLst>
        <pc:spChg chg="mod">
          <ac:chgData name="Ashwin Baby" userId="66e9abc8268c97d2" providerId="Windows Live" clId="Web-{2EA7C105-79CF-4C7C-A6A7-36FA4454F61B}" dt="2022-10-20T04:46:01.266" v="822" actId="20577"/>
          <ac:spMkLst>
            <pc:docMk/>
            <pc:sldMk cId="1931087849" sldId="413"/>
            <ac:spMk id="4" creationId="{076723EF-28D6-3437-F4BB-0CCFD176AFA8}"/>
          </ac:spMkLst>
        </pc:spChg>
      </pc:sldChg>
      <pc:sldChg chg="addSp modSp add replId">
        <pc:chgData name="Ashwin Baby" userId="66e9abc8268c97d2" providerId="Windows Live" clId="Web-{2EA7C105-79CF-4C7C-A6A7-36FA4454F61B}" dt="2022-10-20T04:54:43.552" v="888" actId="20577"/>
        <pc:sldMkLst>
          <pc:docMk/>
          <pc:sldMk cId="4226979061" sldId="414"/>
        </pc:sldMkLst>
        <pc:spChg chg="add mod">
          <ac:chgData name="Ashwin Baby" userId="66e9abc8268c97d2" providerId="Windows Live" clId="Web-{2EA7C105-79CF-4C7C-A6A7-36FA4454F61B}" dt="2022-10-20T04:52:03.014" v="862" actId="1076"/>
          <ac:spMkLst>
            <pc:docMk/>
            <pc:sldMk cId="4226979061" sldId="414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4:43.552" v="888" actId="20577"/>
          <ac:spMkLst>
            <pc:docMk/>
            <pc:sldMk cId="4226979061" sldId="414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4:37.005" v="886" actId="20577"/>
        <pc:sldMkLst>
          <pc:docMk/>
          <pc:sldMk cId="3920974456" sldId="415"/>
        </pc:sldMkLst>
        <pc:spChg chg="mod">
          <ac:chgData name="Ashwin Baby" userId="66e9abc8268c97d2" providerId="Windows Live" clId="Web-{2EA7C105-79CF-4C7C-A6A7-36FA4454F61B}" dt="2022-10-20T04:54:37.005" v="886" actId="20577"/>
          <ac:spMkLst>
            <pc:docMk/>
            <pc:sldMk cId="3920974456" sldId="415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7:28.996" v="914" actId="20577"/>
        <pc:sldMkLst>
          <pc:docMk/>
          <pc:sldMk cId="1852627742" sldId="416"/>
        </pc:sldMkLst>
        <pc:spChg chg="mod">
          <ac:chgData name="Ashwin Baby" userId="66e9abc8268c97d2" providerId="Windows Live" clId="Web-{2EA7C105-79CF-4C7C-A6A7-36FA4454F61B}" dt="2022-10-20T04:57:28.996" v="914" actId="20577"/>
          <ac:spMkLst>
            <pc:docMk/>
            <pc:sldMk cId="1852627742" sldId="416"/>
            <ac:spMk id="4" creationId="{076723EF-28D6-3437-F4BB-0CCFD176AFA8}"/>
          </ac:spMkLst>
        </pc:spChg>
      </pc:sldChg>
      <pc:sldChg chg="modSp add replId">
        <pc:chgData name="Ashwin Baby" userId="66e9abc8268c97d2" providerId="Windows Live" clId="Web-{2EA7C105-79CF-4C7C-A6A7-36FA4454F61B}" dt="2022-10-20T04:58:46.624" v="950" actId="14100"/>
        <pc:sldMkLst>
          <pc:docMk/>
          <pc:sldMk cId="3280878001" sldId="417"/>
        </pc:sldMkLst>
        <pc:spChg chg="mod">
          <ac:chgData name="Ashwin Baby" userId="66e9abc8268c97d2" providerId="Windows Live" clId="Web-{2EA7C105-79CF-4C7C-A6A7-36FA4454F61B}" dt="2022-10-20T04:57:47.637" v="930" actId="20577"/>
          <ac:spMkLst>
            <pc:docMk/>
            <pc:sldMk cId="3280878001" sldId="417"/>
            <ac:spMk id="3" creationId="{2085D845-ACBC-958B-B2C8-C4D2D77CAAB1}"/>
          </ac:spMkLst>
        </pc:spChg>
        <pc:spChg chg="mod">
          <ac:chgData name="Ashwin Baby" userId="66e9abc8268c97d2" providerId="Windows Live" clId="Web-{2EA7C105-79CF-4C7C-A6A7-36FA4454F61B}" dt="2022-10-20T04:58:46.624" v="950" actId="14100"/>
          <ac:spMkLst>
            <pc:docMk/>
            <pc:sldMk cId="3280878001" sldId="417"/>
            <ac:spMk id="4" creationId="{076723EF-28D6-3437-F4BB-0CCFD176AFA8}"/>
          </ac:spMkLst>
        </pc:spChg>
      </pc:sldChg>
      <pc:sldChg chg="modSp add ord replId">
        <pc:chgData name="Ashwin Baby" userId="66e9abc8268c97d2" providerId="Windows Live" clId="Web-{2EA7C105-79CF-4C7C-A6A7-36FA4454F61B}" dt="2022-10-20T05:17:34.855" v="974" actId="20577"/>
        <pc:sldMkLst>
          <pc:docMk/>
          <pc:sldMk cId="3678410674" sldId="418"/>
        </pc:sldMkLst>
        <pc:spChg chg="mod">
          <ac:chgData name="Ashwin Baby" userId="66e9abc8268c97d2" providerId="Windows Live" clId="Web-{2EA7C105-79CF-4C7C-A6A7-36FA4454F61B}" dt="2022-10-20T05:02:22.163" v="964" actId="20577"/>
          <ac:spMkLst>
            <pc:docMk/>
            <pc:sldMk cId="3678410674" sldId="418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17:34.855" v="974" actId="20577"/>
          <ac:spMkLst>
            <pc:docMk/>
            <pc:sldMk cId="3678410674" sldId="418"/>
            <ac:spMk id="7" creationId="{007E7E1C-9736-469C-B1A8-36CACDB8DD55}"/>
          </ac:spMkLst>
        </pc:spChg>
      </pc:sldChg>
      <pc:sldChg chg="addSp delSp modSp add replId">
        <pc:chgData name="Ashwin Baby" userId="66e9abc8268c97d2" providerId="Windows Live" clId="Web-{2EA7C105-79CF-4C7C-A6A7-36FA4454F61B}" dt="2022-10-20T05:24:24.340" v="979"/>
        <pc:sldMkLst>
          <pc:docMk/>
          <pc:sldMk cId="2259095485" sldId="419"/>
        </pc:sldMkLst>
        <pc:spChg chg="add del mod">
          <ac:chgData name="Ashwin Baby" userId="66e9abc8268c97d2" providerId="Windows Live" clId="Web-{2EA7C105-79CF-4C7C-A6A7-36FA4454F61B}" dt="2022-10-20T05:24:24.340" v="979"/>
          <ac:spMkLst>
            <pc:docMk/>
            <pc:sldMk cId="2259095485" sldId="419"/>
            <ac:spMk id="3" creationId="{6942C163-73AF-CB80-AC26-1D2ECC24E0F8}"/>
          </ac:spMkLst>
        </pc:spChg>
        <pc:spChg chg="del">
          <ac:chgData name="Ashwin Baby" userId="66e9abc8268c97d2" providerId="Windows Live" clId="Web-{2EA7C105-79CF-4C7C-A6A7-36FA4454F61B}" dt="2022-10-20T05:23:35.807" v="976"/>
          <ac:spMkLst>
            <pc:docMk/>
            <pc:sldMk cId="2259095485" sldId="419"/>
            <ac:spMk id="7" creationId="{007E7E1C-9736-469C-B1A8-36CACDB8DD55}"/>
          </ac:spMkLst>
        </pc:spChg>
      </pc:sldChg>
      <pc:sldChg chg="addSp delSp modSp add ord replId">
        <pc:chgData name="Ashwin Baby" userId="66e9abc8268c97d2" providerId="Windows Live" clId="Web-{2EA7C105-79CF-4C7C-A6A7-36FA4454F61B}" dt="2022-10-20T05:48:38.569" v="1108"/>
        <pc:sldMkLst>
          <pc:docMk/>
          <pc:sldMk cId="3845372624" sldId="420"/>
        </pc:sldMkLst>
        <pc:spChg chg="mod">
          <ac:chgData name="Ashwin Baby" userId="66e9abc8268c97d2" providerId="Windows Live" clId="Web-{2EA7C105-79CF-4C7C-A6A7-36FA4454F61B}" dt="2022-10-20T05:26:40.189" v="986" actId="20577"/>
          <ac:spMkLst>
            <pc:docMk/>
            <pc:sldMk cId="3845372624" sldId="420"/>
            <ac:spMk id="2" creationId="{F16EDD66-D612-4EAD-AD45-E35B9191CA77}"/>
          </ac:spMkLst>
        </pc:spChg>
        <pc:spChg chg="mod">
          <ac:chgData name="Ashwin Baby" userId="66e9abc8268c97d2" providerId="Windows Live" clId="Web-{2EA7C105-79CF-4C7C-A6A7-36FA4454F61B}" dt="2022-10-20T05:26:49.299" v="991" actId="20577"/>
          <ac:spMkLst>
            <pc:docMk/>
            <pc:sldMk cId="3845372624" sldId="420"/>
            <ac:spMk id="3" creationId="{A75995CE-B2B9-AD06-5BF5-6DF9BB7A1133}"/>
          </ac:spMkLst>
        </pc:spChg>
        <pc:spChg chg="mod">
          <ac:chgData name="Ashwin Baby" userId="66e9abc8268c97d2" providerId="Windows Live" clId="Web-{2EA7C105-79CF-4C7C-A6A7-36FA4454F61B}" dt="2022-10-20T05:27:06.003" v="995" actId="20577"/>
          <ac:spMkLst>
            <pc:docMk/>
            <pc:sldMk cId="3845372624" sldId="420"/>
            <ac:spMk id="4" creationId="{9AA6BEC5-789A-1C95-7E60-30AAA4081891}"/>
          </ac:spMkLst>
        </pc:spChg>
        <pc:spChg chg="mod">
          <ac:chgData name="Ashwin Baby" userId="66e9abc8268c97d2" providerId="Windows Live" clId="Web-{2EA7C105-79CF-4C7C-A6A7-36FA4454F61B}" dt="2022-10-20T05:27:39.270" v="1004" actId="20577"/>
          <ac:spMkLst>
            <pc:docMk/>
            <pc:sldMk cId="3845372624" sldId="420"/>
            <ac:spMk id="5" creationId="{D16130D5-B16B-BC00-6686-5319474368AA}"/>
          </ac:spMkLst>
        </pc:spChg>
        <pc:spChg chg="add mod">
          <ac:chgData name="Ashwin Baby" userId="66e9abc8268c97d2" providerId="Windows Live" clId="Web-{2EA7C105-79CF-4C7C-A6A7-36FA4454F61B}" dt="2022-10-20T05:46:24.095" v="1098" actId="1076"/>
          <ac:spMkLst>
            <pc:docMk/>
            <pc:sldMk cId="3845372624" sldId="420"/>
            <ac:spMk id="7" creationId="{11143B54-CB02-18A7-022D-7FB594512D7B}"/>
          </ac:spMkLst>
        </pc:spChg>
        <pc:spChg chg="add mod">
          <ac:chgData name="Ashwin Baby" userId="66e9abc8268c97d2" providerId="Windows Live" clId="Web-{2EA7C105-79CF-4C7C-A6A7-36FA4454F61B}" dt="2022-10-20T05:46:48.158" v="1100" actId="1076"/>
          <ac:spMkLst>
            <pc:docMk/>
            <pc:sldMk cId="3845372624" sldId="420"/>
            <ac:spMk id="8" creationId="{2AEDE3C9-3FED-A530-B831-1B4814D4B851}"/>
          </ac:spMkLst>
        </pc:spChg>
        <pc:spChg chg="add mod">
          <ac:chgData name="Ashwin Baby" userId="66e9abc8268c97d2" providerId="Windows Live" clId="Web-{2EA7C105-79CF-4C7C-A6A7-36FA4454F61B}" dt="2022-10-20T05:47:29.191" v="1103" actId="1076"/>
          <ac:spMkLst>
            <pc:docMk/>
            <pc:sldMk cId="3845372624" sldId="420"/>
            <ac:spMk id="9" creationId="{A553EE07-2DEF-8742-D7B4-529E57D001A5}"/>
          </ac:spMkLst>
        </pc:spChg>
        <pc:spChg chg="add mod">
          <ac:chgData name="Ashwin Baby" userId="66e9abc8268c97d2" providerId="Windows Live" clId="Web-{2EA7C105-79CF-4C7C-A6A7-36FA4454F61B}" dt="2022-10-20T05:47:36.941" v="1104" actId="1076"/>
          <ac:spMkLst>
            <pc:docMk/>
            <pc:sldMk cId="3845372624" sldId="420"/>
            <ac:spMk id="10" creationId="{B4C68298-3A20-7E18-E465-D15CD8DFA0F5}"/>
          </ac:spMkLst>
        </pc:spChg>
        <pc:spChg chg="mod">
          <ac:chgData name="Ashwin Baby" userId="66e9abc8268c97d2" providerId="Windows Live" clId="Web-{2EA7C105-79CF-4C7C-A6A7-36FA4454F61B}" dt="2022-10-20T05:27:48.145" v="1008" actId="20577"/>
          <ac:spMkLst>
            <pc:docMk/>
            <pc:sldMk cId="3845372624" sldId="420"/>
            <ac:spMk id="21" creationId="{BD6E5F86-E8CE-55FD-B6FD-73F52D10B293}"/>
          </ac:spMkLst>
        </pc:spChg>
        <pc:spChg chg="mod">
          <ac:chgData name="Ashwin Baby" userId="66e9abc8268c97d2" providerId="Windows Live" clId="Web-{2EA7C105-79CF-4C7C-A6A7-36FA4454F61B}" dt="2022-10-20T05:28:00.833" v="1013" actId="20577"/>
          <ac:spMkLst>
            <pc:docMk/>
            <pc:sldMk cId="3845372624" sldId="420"/>
            <ac:spMk id="23" creationId="{0F6A7E54-42BC-5593-0F9F-3A6FD90CC71D}"/>
          </ac:spMkLst>
        </pc:spChg>
        <pc:spChg chg="mod">
          <ac:chgData name="Ashwin Baby" userId="66e9abc8268c97d2" providerId="Windows Live" clId="Web-{2EA7C105-79CF-4C7C-A6A7-36FA4454F61B}" dt="2022-10-20T05:30:00.041" v="1017" actId="20577"/>
          <ac:spMkLst>
            <pc:docMk/>
            <pc:sldMk cId="3845372624" sldId="420"/>
            <ac:spMk id="32" creationId="{B6364879-036D-19A4-5C12-1D546B8D037D}"/>
          </ac:spMkLst>
        </pc:spChg>
        <pc:spChg chg="mod">
          <ac:chgData name="Ashwin Baby" userId="66e9abc8268c97d2" providerId="Windows Live" clId="Web-{2EA7C105-79CF-4C7C-A6A7-36FA4454F61B}" dt="2022-10-20T05:30:13.744" v="1023" actId="20577"/>
          <ac:spMkLst>
            <pc:docMk/>
            <pc:sldMk cId="3845372624" sldId="420"/>
            <ac:spMk id="34" creationId="{B550C165-B894-AAF6-736D-4B3B2301F932}"/>
          </ac:spMkLst>
        </pc:spChg>
        <pc:spChg chg="mod">
          <ac:chgData name="Ashwin Baby" userId="66e9abc8268c97d2" providerId="Windows Live" clId="Web-{2EA7C105-79CF-4C7C-A6A7-36FA4454F61B}" dt="2022-10-20T05:30:38.186" v="1030" actId="20577"/>
          <ac:spMkLst>
            <pc:docMk/>
            <pc:sldMk cId="3845372624" sldId="420"/>
            <ac:spMk id="36" creationId="{39B7F16E-48E1-9CA0-3DBC-257D7321E200}"/>
          </ac:spMkLst>
        </pc:spChg>
        <pc:grpChg chg="add">
          <ac:chgData name="Ashwin Baby" userId="66e9abc8268c97d2" providerId="Windows Live" clId="Web-{2EA7C105-79CF-4C7C-A6A7-36FA4454F61B}" dt="2022-10-20T05:48:38.569" v="1108"/>
          <ac:grpSpMkLst>
            <pc:docMk/>
            <pc:sldMk cId="3845372624" sldId="420"/>
            <ac:grpSpMk id="19" creationId="{21B7077F-A9EF-D3BD-AE0E-2F5215F5CA47}"/>
          </ac:grpSpMkLst>
        </pc:grpChg>
        <pc:cxnChg chg="add del mod">
          <ac:chgData name="Ashwin Baby" userId="66e9abc8268c97d2" providerId="Windows Live" clId="Web-{2EA7C105-79CF-4C7C-A6A7-36FA4454F61B}" dt="2022-10-20T05:44:13.230" v="1088"/>
          <ac:cxnSpMkLst>
            <pc:docMk/>
            <pc:sldMk cId="3845372624" sldId="420"/>
            <ac:cxnSpMk id="6" creationId="{EE160CCA-0056-1589-38B6-7F1DB61BC61A}"/>
          </ac:cxnSpMkLst>
        </pc:cxnChg>
        <pc:cxnChg chg="add del mod">
          <ac:chgData name="Ashwin Baby" userId="66e9abc8268c97d2" providerId="Windows Live" clId="Web-{2EA7C105-79CF-4C7C-A6A7-36FA4454F61B}" dt="2022-10-20T05:44:47.700" v="1092"/>
          <ac:cxnSpMkLst>
            <pc:docMk/>
            <pc:sldMk cId="3845372624" sldId="420"/>
            <ac:cxnSpMk id="12" creationId="{6EC995AC-7E01-A51D-283A-94B376AC1E24}"/>
          </ac:cxnSpMkLst>
        </pc:cxnChg>
        <pc:cxnChg chg="add mod">
          <ac:chgData name="Ashwin Baby" userId="66e9abc8268c97d2" providerId="Windows Live" clId="Web-{2EA7C105-79CF-4C7C-A6A7-36FA4454F61B}" dt="2022-10-20T05:46:42.252" v="1099" actId="1076"/>
          <ac:cxnSpMkLst>
            <pc:docMk/>
            <pc:sldMk cId="3845372624" sldId="420"/>
            <ac:cxnSpMk id="13" creationId="{BEE57BBB-EF8D-8872-4CA1-369AE66AFB78}"/>
          </ac:cxnSpMkLst>
        </pc:cxnChg>
        <pc:cxnChg chg="add mod">
          <ac:chgData name="Ashwin Baby" userId="66e9abc8268c97d2" providerId="Windows Live" clId="Web-{2EA7C105-79CF-4C7C-A6A7-36FA4454F61B}" dt="2022-10-20T05:45:39.843" v="1096" actId="1076"/>
          <ac:cxnSpMkLst>
            <pc:docMk/>
            <pc:sldMk cId="3845372624" sldId="420"/>
            <ac:cxnSpMk id="15" creationId="{F7F47E94-3AC6-DC8C-DE72-A5FFFDC8258A}"/>
          </ac:cxnSpMkLst>
        </pc:cxnChg>
        <pc:cxnChg chg="add mod">
          <ac:chgData name="Ashwin Baby" userId="66e9abc8268c97d2" providerId="Windows Live" clId="Web-{2EA7C105-79CF-4C7C-A6A7-36FA4454F61B}" dt="2022-10-20T05:48:09.677" v="1107" actId="1076"/>
          <ac:cxnSpMkLst>
            <pc:docMk/>
            <pc:sldMk cId="3845372624" sldId="420"/>
            <ac:cxnSpMk id="16" creationId="{D82D1695-106E-654C-9995-7F2F99D89AE3}"/>
          </ac:cxnSpMkLst>
        </pc:cxnChg>
        <pc:cxnChg chg="add mod">
          <ac:chgData name="Ashwin Baby" userId="66e9abc8268c97d2" providerId="Windows Live" clId="Web-{2EA7C105-79CF-4C7C-A6A7-36FA4454F61B}" dt="2022-10-20T05:48:03.536" v="1106" actId="1076"/>
          <ac:cxnSpMkLst>
            <pc:docMk/>
            <pc:sldMk cId="3845372624" sldId="420"/>
            <ac:cxnSpMk id="17" creationId="{C6A7C2E1-2985-4E6E-EFE7-13A3510CABA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19" name="Google Shape;159;p29">
            <a:extLst>
              <a:ext uri="{FF2B5EF4-FFF2-40B4-BE49-F238E27FC236}">
                <a16:creationId xmlns:a16="http://schemas.microsoft.com/office/drawing/2014/main" id="{D7F25DFA-91A6-4EBC-BF2B-EAC7F4796DFB}"/>
              </a:ext>
            </a:extLst>
          </p:cNvPr>
          <p:cNvSpPr txBox="1">
            <a:spLocks/>
          </p:cNvSpPr>
          <p:nvPr/>
        </p:nvSpPr>
        <p:spPr>
          <a:xfrm>
            <a:off x="518806" y="1255657"/>
            <a:ext cx="5577194" cy="191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Viga"/>
                <a:sym typeface="Viga"/>
              </a:rPr>
              <a:t>EXPRESS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AEC17-1E0B-7B8F-EF2D-8C4DA49F9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1" y="919431"/>
            <a:ext cx="6596241" cy="4511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2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72160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42550" y="58491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middleware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3450416" y="1965331"/>
            <a:ext cx="4766871" cy="424731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express=require('express');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app=express();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app.use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express.static</a:t>
            </a:r>
            <a:r>
              <a:rPr lang="en-IN" b="0" dirty="0">
                <a:effectLst/>
                <a:latin typeface="Consolas" panose="020B0609020204030204" pitchFamily="49" charset="0"/>
              </a:rPr>
              <a:t>("template"));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effectLst/>
                <a:latin typeface="Consolas" panose="020B0609020204030204" pitchFamily="49" charset="0"/>
              </a:rPr>
              <a:t>("/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home",</a:t>
            </a:r>
            <a:r>
              <a:rPr lang="en-IN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IN" b="0" dirty="0"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console.log("user logged in");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>
                <a:effectLst/>
                <a:latin typeface="Consolas" panose="020B0609020204030204" pitchFamily="49" charset="0"/>
              </a:rPr>
              <a:t>("success");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Token(</a:t>
            </a:r>
            <a:r>
              <a:rPr lang="en-IN" b="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req,res,next</a:t>
            </a:r>
            <a:r>
              <a:rPr lang="en-IN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console.log(req.url);</a:t>
            </a:r>
          </a:p>
          <a:p>
            <a:r>
              <a:rPr lang="en-IN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console.log("token creating");</a:t>
            </a:r>
          </a:p>
          <a:p>
            <a:r>
              <a:rPr lang="en-IN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next();</a:t>
            </a:r>
          </a:p>
          <a:p>
            <a:r>
              <a:rPr lang="en-IN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app.listen</a:t>
            </a:r>
            <a:r>
              <a:rPr lang="en-IN" b="0" dirty="0">
                <a:effectLst/>
                <a:latin typeface="Consolas" panose="020B0609020204030204" pitchFamily="49" charset="0"/>
              </a:rPr>
              <a:t>(3001);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644BD-F400-B437-6EBD-F17EFFAB89EC}"/>
              </a:ext>
            </a:extLst>
          </p:cNvPr>
          <p:cNvSpPr txBox="1"/>
          <p:nvPr/>
        </p:nvSpPr>
        <p:spPr>
          <a:xfrm>
            <a:off x="4137284" y="1448943"/>
            <a:ext cx="433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middle 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65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12569" y="260775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middleware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1546081" y="890778"/>
            <a:ext cx="8122575" cy="535531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express=require('express');</a:t>
            </a: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app=express();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app.use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express.static</a:t>
            </a:r>
            <a:r>
              <a:rPr lang="en-IN" b="0" dirty="0">
                <a:effectLst/>
                <a:latin typeface="Consolas" panose="020B0609020204030204" pitchFamily="49" charset="0"/>
              </a:rPr>
              <a:t>("template"));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effectLst/>
                <a:latin typeface="Consolas" panose="020B0609020204030204" pitchFamily="49" charset="0"/>
              </a:rPr>
              <a:t>("/home",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Token,Validation</a:t>
            </a:r>
            <a:r>
              <a:rPr lang="en-IN" b="0" dirty="0">
                <a:effectLst/>
                <a:latin typeface="Consolas" panose="020B0609020204030204" pitchFamily="49" charset="0"/>
              </a:rPr>
              <a:t>,(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console.log("user logged in");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>
                <a:effectLst/>
                <a:latin typeface="Consolas" panose="020B0609020204030204" pitchFamily="49" charset="0"/>
              </a:rPr>
              <a:t>("success");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Token(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req,res,next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req.user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jinu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";console.log(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console.log("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Createing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Token....");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(()=&gt;{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TOKEN="123";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=TOKEN;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next();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},4000)}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Validation(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req,res,next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if(</a:t>
            </a:r>
            <a:r>
              <a:rPr lang="en-I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n-IN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){console.log("token Approved");next();}  }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app.listen</a:t>
            </a:r>
            <a:r>
              <a:rPr lang="en-IN" b="0" dirty="0">
                <a:effectLst/>
                <a:latin typeface="Consolas" panose="020B0609020204030204" pitchFamily="49" charset="0"/>
              </a:rPr>
              <a:t>(3001);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26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12569" y="260775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middleware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1546081" y="890778"/>
            <a:ext cx="8122575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setinterval</a:t>
            </a:r>
            <a:r>
              <a:rPr lang="en-US" dirty="0"/>
              <a:t> and token then give false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 give true then find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return in side </a:t>
            </a:r>
            <a:r>
              <a:rPr lang="en-US"/>
              <a:t>validation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28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72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B6BF1-24B8-4032-9AC8-D67D39D2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07" y="1240466"/>
            <a:ext cx="7911075" cy="39566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52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Express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inter-regular"/>
              </a:rPr>
              <a:t>Express JS is a frame work for NodeJS.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is a fast, robust and asynchronous in nature/Express is a fast, assertive, essential and moderate web framework of Node JS.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478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Features of Express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used to design single-page, multi-page and hybrid web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allows to setup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middlewares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to respond to HTTP Requests.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defines a routing table which is used to perform different actions based on HTTP method and URL.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allows to dynamically render HTML Pages based on passing arguments to templates.</a:t>
            </a:r>
          </a:p>
          <a:p>
            <a:pPr marL="0" indent="0">
              <a:buNone/>
            </a:pPr>
            <a:endParaRPr lang="en-US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0051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Why Use Express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Ultra fast I/O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Asynchronous and single threaded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MVC like structure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Robust API makes routing easy</a:t>
            </a:r>
          </a:p>
        </p:txBody>
      </p:sp>
    </p:spTree>
    <p:extLst>
      <p:ext uri="{BB962C8B-B14F-4D97-AF65-F5344CB8AC3E}">
        <p14:creationId xmlns:p14="http://schemas.microsoft.com/office/powerpoint/2010/main" val="19797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87520" y="601561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How to Install Express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n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install express</a:t>
            </a:r>
          </a:p>
          <a:p>
            <a:pPr marL="0" indent="0" algn="just">
              <a:buNone/>
            </a:pPr>
            <a:r>
              <a:rPr lang="en-US" u="sng" dirty="0">
                <a:solidFill>
                  <a:srgbClr val="000000"/>
                </a:solidFill>
                <a:latin typeface="inter-regular"/>
              </a:rPr>
              <a:t>Index.js</a:t>
            </a:r>
          </a:p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1204550" y="2368446"/>
            <a:ext cx="8898819" cy="286232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 express=require(“express”);</a:t>
            </a:r>
          </a:p>
          <a:p>
            <a:r>
              <a:rPr lang="en-US" dirty="0"/>
              <a:t>Var app=express();//create instance of express method</a:t>
            </a:r>
          </a:p>
          <a:p>
            <a:r>
              <a:rPr lang="en-US" dirty="0" err="1"/>
              <a:t>app.listen</a:t>
            </a:r>
            <a:r>
              <a:rPr lang="en-US" dirty="0"/>
              <a:t>(8000);</a:t>
            </a:r>
          </a:p>
          <a:p>
            <a:r>
              <a:rPr lang="en-US" dirty="0" err="1"/>
              <a:t>app.get</a:t>
            </a:r>
            <a:r>
              <a:rPr lang="en-US" dirty="0"/>
              <a:t>(“/”,function(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(“Index Page”);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App.get</a:t>
            </a:r>
            <a:r>
              <a:rPr lang="en-US" dirty="0"/>
              <a:t>(“/</a:t>
            </a:r>
            <a:r>
              <a:rPr lang="en-US" dirty="0" err="1"/>
              <a:t>about”function</a:t>
            </a:r>
            <a:r>
              <a:rPr lang="en-US" dirty="0"/>
              <a:t>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(“About page”); </a:t>
            </a:r>
          </a:p>
          <a:p>
            <a:r>
              <a:rPr lang="en-US" dirty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7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42550" y="58491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Express JS </a:t>
            </a:r>
            <a:r>
              <a:rPr lang="en-US" sz="3600" dirty="0" err="1">
                <a:solidFill>
                  <a:srgbClr val="F7BB34"/>
                </a:solidFill>
                <a:latin typeface="Viga" panose="020B0800030000020004" pitchFamily="34" charset="0"/>
              </a:rPr>
              <a:t>Middleware,Postman</a:t>
            </a:r>
            <a:endParaRPr lang="en-US" sz="3600" dirty="0">
              <a:solidFill>
                <a:srgbClr val="F7BB34"/>
              </a:solidFill>
              <a:latin typeface="Viga" panose="020B080003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1081451" y="1365166"/>
            <a:ext cx="8898819" cy="424731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App.get</a:t>
            </a:r>
            <a:r>
              <a:rPr lang="en-US" dirty="0"/>
              <a:t>(“/</a:t>
            </a:r>
            <a:r>
              <a:rPr lang="en-US" dirty="0" err="1"/>
              <a:t>about”function</a:t>
            </a:r>
            <a:r>
              <a:rPr lang="en-US" dirty="0"/>
              <a:t>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console.log(req)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(“About page”); 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App.get</a:t>
            </a:r>
            <a:r>
              <a:rPr lang="en-US" dirty="0"/>
              <a:t>(“/</a:t>
            </a:r>
            <a:r>
              <a:rPr lang="en-US" dirty="0" err="1"/>
              <a:t>about”function</a:t>
            </a:r>
            <a:r>
              <a:rPr lang="en-US" dirty="0"/>
              <a:t>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console.log(</a:t>
            </a:r>
            <a:r>
              <a:rPr lang="en-US" dirty="0" err="1"/>
              <a:t>req.method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(“About page”); 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App.get</a:t>
            </a:r>
            <a:r>
              <a:rPr lang="en-US" dirty="0"/>
              <a:t>(“/</a:t>
            </a:r>
            <a:r>
              <a:rPr lang="en-US" dirty="0" err="1"/>
              <a:t>about”function</a:t>
            </a:r>
            <a:r>
              <a:rPr lang="en-US" dirty="0"/>
              <a:t>(</a:t>
            </a:r>
            <a:r>
              <a:rPr lang="en-US" dirty="0" err="1"/>
              <a:t>req,res</a:t>
            </a:r>
            <a:r>
              <a:rPr lang="en-US" dirty="0"/>
              <a:t>){</a:t>
            </a:r>
          </a:p>
          <a:p>
            <a:r>
              <a:rPr lang="en-US" dirty="0"/>
              <a:t>	console.log(</a:t>
            </a:r>
            <a:r>
              <a:rPr lang="en-US" dirty="0" err="1"/>
              <a:t>req.body</a:t>
            </a:r>
            <a:r>
              <a:rPr lang="en-US" dirty="0"/>
              <a:t>)		</a:t>
            </a:r>
            <a:r>
              <a:rPr lang="en-US" dirty="0" err="1"/>
              <a:t>Undefind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(“About page”); 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We want to get the data using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body-parser</a:t>
            </a:r>
            <a:r>
              <a:rPr lang="en-US"/>
              <a:t> library.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4E77A75-6491-8814-0773-CA9D0C732EB1}"/>
              </a:ext>
            </a:extLst>
          </p:cNvPr>
          <p:cNvSpPr/>
          <p:nvPr/>
        </p:nvSpPr>
        <p:spPr>
          <a:xfrm>
            <a:off x="4946751" y="3485692"/>
            <a:ext cx="479685" cy="1041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1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42550" y="58491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Express JS Example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3644598" y="1275125"/>
            <a:ext cx="4779703" cy="50783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express=require('express');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app=express();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effectLst/>
                <a:latin typeface="Consolas" panose="020B0609020204030204" pitchFamily="49" charset="0"/>
              </a:rPr>
              <a:t>("/",(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>
                <a:effectLst/>
                <a:latin typeface="Consolas" panose="020B0609020204030204" pitchFamily="49" charset="0"/>
              </a:rPr>
              <a:t>("Home");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app.listen</a:t>
            </a:r>
            <a:r>
              <a:rPr lang="en-IN" b="0" dirty="0">
                <a:effectLst/>
                <a:latin typeface="Consolas" panose="020B0609020204030204" pitchFamily="49" charset="0"/>
              </a:rPr>
              <a:t>(3001,()=&gt;{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console.log("server running");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("/contact",(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("Contact");</a:t>
            </a:r>
          </a:p>
          <a:p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("*",(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(404);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res.send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("404");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72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42550" y="58491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File </a:t>
            </a:r>
            <a:r>
              <a:rPr lang="en-US" sz="3600" dirty="0" err="1">
                <a:solidFill>
                  <a:srgbClr val="F7BB34"/>
                </a:solidFill>
                <a:latin typeface="Viga" panose="020B0800030000020004" pitchFamily="34" charset="0"/>
              </a:rPr>
              <a:t>Sysytem</a:t>
            </a:r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in Express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914401" y="1227737"/>
            <a:ext cx="10073050" cy="452431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const express=require('express');</a:t>
            </a:r>
          </a:p>
          <a:p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const path=require('path');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const app=express();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US" b="0" dirty="0">
                <a:effectLst/>
                <a:latin typeface="Consolas" panose="020B0609020204030204" pitchFamily="49" charset="0"/>
              </a:rPr>
              <a:t>("/",(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US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(200).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path.join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,"</a:t>
            </a:r>
            <a:r>
              <a:rPr lang="en-US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template","index.html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"));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US" b="0" dirty="0">
                <a:effectLst/>
                <a:latin typeface="Consolas" panose="020B0609020204030204" pitchFamily="49" charset="0"/>
              </a:rPr>
              <a:t>("/contact",(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US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res.status</a:t>
            </a:r>
            <a:r>
              <a:rPr lang="en-US" b="0" dirty="0">
                <a:effectLst/>
                <a:latin typeface="Consolas" panose="020B0609020204030204" pitchFamily="49" charset="0"/>
              </a:rPr>
              <a:t>(200).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sendFile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path.join</a:t>
            </a:r>
            <a:r>
              <a:rPr lang="en-US" b="0" dirty="0">
                <a:effectLst/>
                <a:latin typeface="Consolas" panose="020B0609020204030204" pitchFamily="49" charset="0"/>
              </a:rPr>
              <a:t>(__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dirname</a:t>
            </a:r>
            <a:r>
              <a:rPr lang="en-US" b="0" dirty="0">
                <a:effectLst/>
                <a:latin typeface="Consolas" panose="020B0609020204030204" pitchFamily="49" charset="0"/>
              </a:rPr>
              <a:t>,"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template","contact.html</a:t>
            </a:r>
            <a:r>
              <a:rPr lang="en-US" b="0" dirty="0">
                <a:effectLst/>
                <a:latin typeface="Consolas" panose="020B0609020204030204" pitchFamily="49" charset="0"/>
              </a:rPr>
              <a:t>"));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US" b="0" dirty="0">
                <a:effectLst/>
                <a:latin typeface="Consolas" panose="020B0609020204030204" pitchFamily="49" charset="0"/>
              </a:rPr>
              <a:t>("*",(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US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res.status</a:t>
            </a:r>
            <a:r>
              <a:rPr lang="en-US" b="0" dirty="0">
                <a:effectLst/>
                <a:latin typeface="Consolas" panose="020B0609020204030204" pitchFamily="49" charset="0"/>
              </a:rPr>
              <a:t>(404).send("404");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app.listen</a:t>
            </a:r>
            <a:r>
              <a:rPr lang="en-US" b="0" dirty="0">
                <a:effectLst/>
                <a:latin typeface="Consolas" panose="020B0609020204030204" pitchFamily="49" charset="0"/>
              </a:rPr>
              <a:t>(3001,()=&gt;{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console.log("server running");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91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8;p32">
            <a:extLst>
              <a:ext uri="{FF2B5EF4-FFF2-40B4-BE49-F238E27FC236}">
                <a16:creationId xmlns:a16="http://schemas.microsoft.com/office/drawing/2014/main" id="{F16EDD66-D612-4EAD-AD45-E35B9191CA77}"/>
              </a:ext>
            </a:extLst>
          </p:cNvPr>
          <p:cNvSpPr txBox="1">
            <a:spLocks/>
          </p:cNvSpPr>
          <p:nvPr/>
        </p:nvSpPr>
        <p:spPr>
          <a:xfrm>
            <a:off x="542550" y="584919"/>
            <a:ext cx="10332525" cy="690206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Static File </a:t>
            </a:r>
            <a:r>
              <a:rPr lang="en-US" sz="3600" dirty="0" err="1">
                <a:solidFill>
                  <a:srgbClr val="F7BB34"/>
                </a:solidFill>
                <a:latin typeface="Viga" panose="020B0800030000020004" pitchFamily="34" charset="0"/>
              </a:rPr>
              <a:t>Sysytem</a:t>
            </a:r>
            <a:r>
              <a:rPr lang="en-US" sz="3600" dirty="0">
                <a:solidFill>
                  <a:srgbClr val="F7BB34"/>
                </a:solidFill>
                <a:latin typeface="Viga" panose="020B0800030000020004" pitchFamily="34" charset="0"/>
              </a:rPr>
              <a:t> in Express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4F2F5-5562-4E08-97AB-E4E57E05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" y="5894955"/>
            <a:ext cx="2181499" cy="7022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A7586C-CAA6-6786-7705-81117B8F8F82}"/>
              </a:ext>
            </a:extLst>
          </p:cNvPr>
          <p:cNvSpPr txBox="1">
            <a:spLocks/>
          </p:cNvSpPr>
          <p:nvPr/>
        </p:nvSpPr>
        <p:spPr>
          <a:xfrm>
            <a:off x="1081451" y="1275125"/>
            <a:ext cx="9905999" cy="4421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u="sng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6D7EC-F25B-CE0B-B786-39B820F16E90}"/>
              </a:ext>
            </a:extLst>
          </p:cNvPr>
          <p:cNvSpPr txBox="1"/>
          <p:nvPr/>
        </p:nvSpPr>
        <p:spPr>
          <a:xfrm>
            <a:off x="3492707" y="1227737"/>
            <a:ext cx="4766871" cy="48013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express=require('express');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effectLst/>
                <a:latin typeface="Consolas" panose="020B0609020204030204" pitchFamily="49" charset="0"/>
              </a:rPr>
              <a:t> app=express();</a:t>
            </a:r>
          </a:p>
          <a:p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express.static</a:t>
            </a:r>
            <a:r>
              <a:rPr lang="en-IN" b="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("template"));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effectLst/>
                <a:latin typeface="Consolas" panose="020B0609020204030204" pitchFamily="49" charset="0"/>
              </a:rPr>
              <a:t>("/",(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effectLst/>
                <a:latin typeface="Consolas" panose="020B0609020204030204" pitchFamily="49" charset="0"/>
              </a:rPr>
              <a:t>("/contact",(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app.get</a:t>
            </a:r>
            <a:r>
              <a:rPr lang="en-IN" b="0" dirty="0">
                <a:effectLst/>
                <a:latin typeface="Consolas" panose="020B0609020204030204" pitchFamily="49" charset="0"/>
              </a:rPr>
              <a:t>("*",(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req,res</a:t>
            </a:r>
            <a:r>
              <a:rPr lang="en-IN" b="0" dirty="0">
                <a:effectLst/>
                <a:latin typeface="Consolas" panose="020B0609020204030204" pitchFamily="49" charset="0"/>
              </a:rPr>
              <a:t>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res.status</a:t>
            </a:r>
            <a:r>
              <a:rPr lang="en-IN" b="0" dirty="0">
                <a:effectLst/>
                <a:latin typeface="Consolas" panose="020B0609020204030204" pitchFamily="49" charset="0"/>
              </a:rPr>
              <a:t>(404).send("404");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app.listen</a:t>
            </a:r>
            <a:r>
              <a:rPr lang="en-IN" b="0" dirty="0">
                <a:effectLst/>
                <a:latin typeface="Consolas" panose="020B0609020204030204" pitchFamily="49" charset="0"/>
              </a:rPr>
              <a:t>(3001,()=&gt;{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console.log("server running");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25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854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inter-regular</vt:lpstr>
      <vt:lpstr>Viga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Jinu Krishnan</cp:lastModifiedBy>
  <cp:revision>273</cp:revision>
  <dcterms:created xsi:type="dcterms:W3CDTF">2020-01-20T05:08:25Z</dcterms:created>
  <dcterms:modified xsi:type="dcterms:W3CDTF">2023-08-07T07:54:00Z</dcterms:modified>
</cp:coreProperties>
</file>