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6"/>
  </p:notesMasterIdLst>
  <p:sldIdLst>
    <p:sldId id="358" r:id="rId3"/>
    <p:sldId id="539" r:id="rId4"/>
    <p:sldId id="3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7"/>
    <a:srgbClr val="595959"/>
    <a:srgbClr val="F7BB34"/>
    <a:srgbClr val="363636"/>
    <a:srgbClr val="FBDC97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19" name="Google Shape;159;p29">
            <a:extLst>
              <a:ext uri="{FF2B5EF4-FFF2-40B4-BE49-F238E27FC236}">
                <a16:creationId xmlns:a16="http://schemas.microsoft.com/office/drawing/2014/main" id="{D7F25DFA-91A6-4EBC-BF2B-EAC7F4796DFB}"/>
              </a:ext>
            </a:extLst>
          </p:cNvPr>
          <p:cNvSpPr txBox="1">
            <a:spLocks/>
          </p:cNvSpPr>
          <p:nvPr/>
        </p:nvSpPr>
        <p:spPr>
          <a:xfrm>
            <a:off x="518806" y="1255657"/>
            <a:ext cx="5577194" cy="191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Viga"/>
                <a:sym typeface="Viga"/>
              </a:rPr>
              <a:t>AJAX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4C565-E767-8684-4F35-38AB15808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36" y="35775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AJAX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4" y="698246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AJAX is an acronym for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Asynchronous JavaScript and XML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 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  <a:latin typeface="inter-regular"/>
              </a:rPr>
              <a:t>Synchronous</a:t>
            </a:r>
          </a:p>
          <a:p>
            <a:pPr lvl="1"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A synchronous request blocks the client until operation completes i.e. browser is unresponsive. In such case, javascript engine of the browser is blocked.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dirty="0">
                <a:solidFill>
                  <a:srgbClr val="333333"/>
                </a:solidFill>
                <a:latin typeface="inter-regular"/>
              </a:rPr>
              <a:t>Asynchronous</a:t>
            </a:r>
          </a:p>
          <a:p>
            <a:pPr lvl="1"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An asynchronous request doesn’t block the client i.e. browser is responsive. At that time, user can perform another operations also. In such case, javascript engine of the browser is not blocked.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1400" b="0" i="0">
                <a:solidFill>
                  <a:srgbClr val="333333"/>
                </a:solidFill>
                <a:effectLst/>
                <a:latin typeface="inter-regular"/>
              </a:rPr>
              <a:t>AJAX allows you to send and receive data asynchronously without reloading the web page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lvl="1" algn="just"/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lvl="1"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 algn="just"/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lvl="1"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 algn="just"/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lvl="1"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 algn="just"/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lvl="1"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00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2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B6BF1-24B8-4032-9AC8-D67D39D2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07" y="1240466"/>
            <a:ext cx="7911075" cy="39566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52316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97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inter-bold</vt:lpstr>
      <vt:lpstr>inter-regular</vt:lpstr>
      <vt:lpstr>Viga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Jinu Krishnan</cp:lastModifiedBy>
  <cp:revision>407</cp:revision>
  <dcterms:created xsi:type="dcterms:W3CDTF">2020-01-20T05:08:25Z</dcterms:created>
  <dcterms:modified xsi:type="dcterms:W3CDTF">2023-07-20T16:24:26Z</dcterms:modified>
</cp:coreProperties>
</file>