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3C3C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03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7675" y="3086100"/>
            <a:ext cx="11258550" cy="3305175"/>
          </a:xfrm>
          <a:custGeom>
            <a:avLst/>
            <a:gdLst/>
            <a:ahLst/>
            <a:cxnLst/>
            <a:rect l="l" t="t" r="r" b="b"/>
            <a:pathLst>
              <a:path w="11258550" h="3305175">
                <a:moveTo>
                  <a:pt x="11258550" y="0"/>
                </a:moveTo>
                <a:lnTo>
                  <a:pt x="0" y="0"/>
                </a:lnTo>
                <a:lnTo>
                  <a:pt x="0" y="3305175"/>
                </a:lnTo>
                <a:lnTo>
                  <a:pt x="11258550" y="3305175"/>
                </a:lnTo>
                <a:lnTo>
                  <a:pt x="11258550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03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88710" y="2398331"/>
            <a:ext cx="814578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400" y="1735645"/>
            <a:ext cx="7967980" cy="473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3C3C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ss-tutoria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1871980"/>
            <a:ext cx="12128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95" dirty="0">
                <a:solidFill>
                  <a:srgbClr val="4D1334"/>
                </a:solidFill>
                <a:latin typeface="Trebuchet MS"/>
                <a:cs typeface="Trebuchet MS"/>
              </a:rPr>
              <a:t>HT</a:t>
            </a:r>
            <a:r>
              <a:rPr sz="3600" spc="185" dirty="0">
                <a:solidFill>
                  <a:srgbClr val="4D1334"/>
                </a:solidFill>
                <a:latin typeface="Trebuchet MS"/>
                <a:cs typeface="Trebuchet MS"/>
              </a:rPr>
              <a:t>M</a:t>
            </a:r>
            <a:r>
              <a:rPr sz="3600" spc="-60" dirty="0">
                <a:solidFill>
                  <a:srgbClr val="4D1334"/>
                </a:solidFill>
                <a:latin typeface="Trebuchet MS"/>
                <a:cs typeface="Trebuchet MS"/>
              </a:rPr>
              <a:t>L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" y="820737"/>
            <a:ext cx="1308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Index.html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837" y="1104455"/>
            <a:ext cx="5247640" cy="207645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1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-20" dirty="0">
                <a:latin typeface="Times New Roman"/>
                <a:cs typeface="Times New Roman"/>
              </a:rPr>
              <a:t>&lt;img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src=“images/1.jpg”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alt=“image1”&gt;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-20" dirty="0">
                <a:latin typeface="Times New Roman"/>
                <a:cs typeface="Times New Roman"/>
              </a:rPr>
              <a:t>&lt;img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src=“images/Products/P3.webp”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alt=“image1”&gt;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15" dirty="0">
                <a:latin typeface="Times New Roman"/>
                <a:cs typeface="Times New Roman"/>
              </a:rPr>
              <a:t>&lt;a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href=“About.html”&gt;About&lt;/a&gt;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30" dirty="0">
                <a:latin typeface="Times New Roman"/>
                <a:cs typeface="Times New Roman"/>
              </a:rPr>
              <a:t>&lt;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hr</a:t>
            </a:r>
            <a:r>
              <a:rPr sz="1800" spc="2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f</a:t>
            </a:r>
            <a:r>
              <a:rPr sz="1800" spc="30" dirty="0">
                <a:latin typeface="Times New Roman"/>
                <a:cs typeface="Times New Roman"/>
              </a:rPr>
              <a:t>=</a:t>
            </a:r>
            <a:r>
              <a:rPr sz="1800" spc="100" dirty="0">
                <a:latin typeface="Times New Roman"/>
                <a:cs typeface="Times New Roman"/>
              </a:rPr>
              <a:t>“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25" dirty="0">
                <a:latin typeface="Times New Roman"/>
                <a:cs typeface="Times New Roman"/>
              </a:rPr>
              <a:t>a</a:t>
            </a:r>
            <a:r>
              <a:rPr sz="1800" spc="-75" dirty="0">
                <a:latin typeface="Times New Roman"/>
                <a:cs typeface="Times New Roman"/>
              </a:rPr>
              <a:t>g</a:t>
            </a:r>
            <a:r>
              <a:rPr sz="1800" spc="25" dirty="0">
                <a:latin typeface="Times New Roman"/>
                <a:cs typeface="Times New Roman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s</a:t>
            </a:r>
            <a:r>
              <a:rPr sz="1800" spc="20" dirty="0">
                <a:latin typeface="Times New Roman"/>
                <a:cs typeface="Times New Roman"/>
              </a:rPr>
              <a:t>/</a:t>
            </a:r>
            <a:r>
              <a:rPr sz="1800" dirty="0">
                <a:latin typeface="Times New Roman"/>
                <a:cs typeface="Times New Roman"/>
              </a:rPr>
              <a:t>pro.h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55" dirty="0">
                <a:latin typeface="Times New Roman"/>
                <a:cs typeface="Times New Roman"/>
              </a:rPr>
              <a:t>ml</a:t>
            </a:r>
            <a:r>
              <a:rPr sz="1800" spc="25" dirty="0">
                <a:latin typeface="Times New Roman"/>
                <a:cs typeface="Times New Roman"/>
              </a:rPr>
              <a:t>”</a:t>
            </a:r>
            <a:r>
              <a:rPr sz="1800" spc="30" dirty="0">
                <a:latin typeface="Times New Roman"/>
                <a:cs typeface="Times New Roman"/>
              </a:rPr>
              <a:t>&gt;</a:t>
            </a:r>
            <a:r>
              <a:rPr sz="1800" spc="4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ro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25" dirty="0">
                <a:latin typeface="Times New Roman"/>
                <a:cs typeface="Times New Roman"/>
              </a:rPr>
              <a:t>a</a:t>
            </a:r>
            <a:r>
              <a:rPr sz="1800" spc="-75" dirty="0">
                <a:latin typeface="Times New Roman"/>
                <a:cs typeface="Times New Roman"/>
              </a:rPr>
              <a:t>g</a:t>
            </a:r>
            <a:r>
              <a:rPr sz="1800" spc="25" dirty="0">
                <a:latin typeface="Times New Roman"/>
                <a:cs typeface="Times New Roman"/>
              </a:rPr>
              <a:t>e</a:t>
            </a:r>
            <a:r>
              <a:rPr sz="1800" spc="30" dirty="0">
                <a:latin typeface="Times New Roman"/>
                <a:cs typeface="Times New Roman"/>
              </a:rPr>
              <a:t>&lt;</a:t>
            </a:r>
            <a:r>
              <a:rPr sz="1800" spc="20" dirty="0">
                <a:latin typeface="Times New Roman"/>
                <a:cs typeface="Times New Roman"/>
              </a:rPr>
              <a:t>/</a:t>
            </a:r>
            <a:r>
              <a:rPr sz="1800" spc="2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6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15" dirty="0">
                <a:latin typeface="Times New Roman"/>
                <a:cs typeface="Times New Roman"/>
              </a:rPr>
              <a:t>&lt;a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href=“pages/single/one.html”&gt;One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page&lt;/a&gt;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320" y="3300412"/>
            <a:ext cx="1355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bou</a:t>
            </a:r>
            <a:r>
              <a:rPr sz="18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.h</a:t>
            </a:r>
            <a:r>
              <a:rPr sz="18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837" y="3575113"/>
            <a:ext cx="5228590" cy="208597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1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-20" dirty="0">
                <a:latin typeface="Times New Roman"/>
                <a:cs typeface="Times New Roman"/>
              </a:rPr>
              <a:t>&lt;img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src=“images/1.jpg”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alt=“image1”&gt;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-20" dirty="0">
                <a:latin typeface="Times New Roman"/>
                <a:cs typeface="Times New Roman"/>
              </a:rPr>
              <a:t>&lt;img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src=“images/products/P3.webp”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alt=“image3”&gt;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15" dirty="0">
                <a:latin typeface="Times New Roman"/>
                <a:cs typeface="Times New Roman"/>
              </a:rPr>
              <a:t>&lt;a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href=“index.html”&gt;Index&lt;/a&gt;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6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15" dirty="0">
                <a:latin typeface="Times New Roman"/>
                <a:cs typeface="Times New Roman"/>
              </a:rPr>
              <a:t>&lt;a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href=“pages/pro.html”&gt;About&lt;/a&gt;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15" dirty="0">
                <a:latin typeface="Times New Roman"/>
                <a:cs typeface="Times New Roman"/>
              </a:rPr>
              <a:t>&lt;a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href=“pages/single/one.html”&gt;About&lt;/a&gt;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3490" y="954087"/>
            <a:ext cx="1199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u="sng" spc="2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1800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sz="18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1800" u="sng" spc="-2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ht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sz="1800" u="sng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1070" y="1237805"/>
            <a:ext cx="5238115" cy="166687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1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30" dirty="0">
                <a:latin typeface="Times New Roman"/>
                <a:cs typeface="Times New Roman"/>
              </a:rPr>
              <a:t>&lt;</a:t>
            </a:r>
            <a:r>
              <a:rPr sz="1800" spc="-55" dirty="0">
                <a:latin typeface="Times New Roman"/>
                <a:cs typeface="Times New Roman"/>
              </a:rPr>
              <a:t>im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c</a:t>
            </a:r>
            <a:r>
              <a:rPr sz="1800" spc="30" dirty="0">
                <a:latin typeface="Times New Roman"/>
                <a:cs typeface="Times New Roman"/>
              </a:rPr>
              <a:t>=</a:t>
            </a:r>
            <a:r>
              <a:rPr sz="1800" spc="95" dirty="0">
                <a:latin typeface="Times New Roman"/>
                <a:cs typeface="Times New Roman"/>
              </a:rPr>
              <a:t>“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20" dirty="0">
                <a:latin typeface="Times New Roman"/>
                <a:cs typeface="Times New Roman"/>
              </a:rPr>
              <a:t>/</a:t>
            </a:r>
            <a:r>
              <a:rPr sz="1800" dirty="0">
                <a:latin typeface="Times New Roman"/>
                <a:cs typeface="Times New Roman"/>
              </a:rPr>
              <a:t>. . </a:t>
            </a:r>
            <a:r>
              <a:rPr sz="1800" spc="20" dirty="0">
                <a:latin typeface="Times New Roman"/>
                <a:cs typeface="Times New Roman"/>
              </a:rPr>
              <a:t>/</a:t>
            </a:r>
            <a:r>
              <a:rPr sz="1800" spc="-55" dirty="0">
                <a:latin typeface="Times New Roman"/>
                <a:cs typeface="Times New Roman"/>
              </a:rPr>
              <a:t>im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s</a:t>
            </a:r>
            <a:r>
              <a:rPr sz="1800" spc="20" dirty="0">
                <a:latin typeface="Times New Roman"/>
                <a:cs typeface="Times New Roman"/>
              </a:rPr>
              <a:t>/</a:t>
            </a:r>
            <a:r>
              <a:rPr sz="1800" dirty="0">
                <a:latin typeface="Times New Roman"/>
                <a:cs typeface="Times New Roman"/>
              </a:rPr>
              <a:t>1.</a:t>
            </a:r>
            <a:r>
              <a:rPr sz="1800" spc="-55" dirty="0">
                <a:latin typeface="Times New Roman"/>
                <a:cs typeface="Times New Roman"/>
              </a:rPr>
              <a:t>j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”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spc="30" dirty="0">
                <a:latin typeface="Times New Roman"/>
                <a:cs typeface="Times New Roman"/>
              </a:rPr>
              <a:t>=</a:t>
            </a:r>
            <a:r>
              <a:rPr sz="1800" spc="95" dirty="0">
                <a:latin typeface="Times New Roman"/>
                <a:cs typeface="Times New Roman"/>
              </a:rPr>
              <a:t>“</a:t>
            </a:r>
            <a:r>
              <a:rPr sz="1800" spc="-55" dirty="0">
                <a:latin typeface="Times New Roman"/>
                <a:cs typeface="Times New Roman"/>
              </a:rPr>
              <a:t>im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20" dirty="0">
                <a:latin typeface="Times New Roman"/>
                <a:cs typeface="Times New Roman"/>
              </a:rPr>
              <a:t>”</a:t>
            </a:r>
            <a:r>
              <a:rPr sz="1800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30" dirty="0">
                <a:latin typeface="Times New Roman"/>
                <a:cs typeface="Times New Roman"/>
              </a:rPr>
              <a:t>&lt;</a:t>
            </a:r>
            <a:r>
              <a:rPr sz="1800" spc="-55" dirty="0">
                <a:latin typeface="Times New Roman"/>
                <a:cs typeface="Times New Roman"/>
              </a:rPr>
              <a:t>im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c</a:t>
            </a:r>
            <a:r>
              <a:rPr sz="1800" spc="30" dirty="0">
                <a:latin typeface="Times New Roman"/>
                <a:cs typeface="Times New Roman"/>
              </a:rPr>
              <a:t>=</a:t>
            </a:r>
            <a:r>
              <a:rPr sz="1800" spc="95" dirty="0">
                <a:latin typeface="Times New Roman"/>
                <a:cs typeface="Times New Roman"/>
              </a:rPr>
              <a:t>“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20" dirty="0">
                <a:latin typeface="Times New Roman"/>
                <a:cs typeface="Times New Roman"/>
              </a:rPr>
              <a:t>/</a:t>
            </a:r>
            <a:r>
              <a:rPr sz="1800" spc="-55" dirty="0">
                <a:latin typeface="Times New Roman"/>
                <a:cs typeface="Times New Roman"/>
              </a:rPr>
              <a:t>im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s</a:t>
            </a:r>
            <a:r>
              <a:rPr sz="1800" spc="20" dirty="0">
                <a:latin typeface="Times New Roman"/>
                <a:cs typeface="Times New Roman"/>
              </a:rPr>
              <a:t>/</a:t>
            </a:r>
            <a:r>
              <a:rPr sz="1800" spc="4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rodu</a:t>
            </a:r>
            <a:r>
              <a:rPr sz="1800" spc="15" dirty="0">
                <a:latin typeface="Times New Roman"/>
                <a:cs typeface="Times New Roman"/>
              </a:rPr>
              <a:t>c</a:t>
            </a:r>
            <a:r>
              <a:rPr sz="1800" spc="20" dirty="0">
                <a:latin typeface="Times New Roman"/>
                <a:cs typeface="Times New Roman"/>
              </a:rPr>
              <a:t>t/</a:t>
            </a:r>
            <a:r>
              <a:rPr sz="1800" spc="4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3.</a:t>
            </a:r>
            <a:r>
              <a:rPr sz="1800" spc="-55" dirty="0">
                <a:latin typeface="Times New Roman"/>
                <a:cs typeface="Times New Roman"/>
              </a:rPr>
              <a:t>j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”</a:t>
            </a:r>
            <a:r>
              <a:rPr sz="1800" spc="20" dirty="0">
                <a:latin typeface="Times New Roman"/>
                <a:cs typeface="Times New Roman"/>
              </a:rPr>
              <a:t> a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spc="30" dirty="0">
                <a:latin typeface="Times New Roman"/>
                <a:cs typeface="Times New Roman"/>
              </a:rPr>
              <a:t>=</a:t>
            </a:r>
            <a:r>
              <a:rPr sz="1800" spc="95" dirty="0">
                <a:latin typeface="Times New Roman"/>
                <a:cs typeface="Times New Roman"/>
              </a:rPr>
              <a:t>“</a:t>
            </a:r>
            <a:r>
              <a:rPr sz="1800" spc="-55" dirty="0">
                <a:latin typeface="Times New Roman"/>
                <a:cs typeface="Times New Roman"/>
              </a:rPr>
              <a:t>im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20" dirty="0">
                <a:latin typeface="Times New Roman"/>
                <a:cs typeface="Times New Roman"/>
              </a:rPr>
              <a:t>”</a:t>
            </a:r>
            <a:r>
              <a:rPr sz="1800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15" dirty="0">
                <a:latin typeface="Times New Roman"/>
                <a:cs typeface="Times New Roman"/>
              </a:rPr>
              <a:t>&lt;a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href=“pages/pro.html”&gt;About&lt;/a&gt;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15" dirty="0">
                <a:latin typeface="Times New Roman"/>
                <a:cs typeface="Times New Roman"/>
              </a:rPr>
              <a:t>&lt;a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href="../../about.html"&gt;Apout&lt;/a&gt;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3490" y="3433762"/>
            <a:ext cx="1108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ro.h</a:t>
            </a:r>
            <a:r>
              <a:rPr sz="18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1070" y="3674750"/>
            <a:ext cx="5238115" cy="184340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66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15" dirty="0">
                <a:latin typeface="Times New Roman"/>
                <a:cs typeface="Times New Roman"/>
              </a:rPr>
              <a:t>&lt;a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href=“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/About.html”&gt;About&lt;/a&gt;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17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15" dirty="0">
                <a:latin typeface="Times New Roman"/>
                <a:cs typeface="Times New Roman"/>
              </a:rPr>
              <a:t>&lt;a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href=“single/one.html”&gt;About&lt;/a&gt;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30" dirty="0">
                <a:latin typeface="Times New Roman"/>
                <a:cs typeface="Times New Roman"/>
              </a:rPr>
              <a:t>&lt;</a:t>
            </a:r>
            <a:r>
              <a:rPr sz="1800" spc="-55" dirty="0">
                <a:latin typeface="Times New Roman"/>
                <a:cs typeface="Times New Roman"/>
              </a:rPr>
              <a:t>im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c</a:t>
            </a:r>
            <a:r>
              <a:rPr sz="1800" spc="30" dirty="0">
                <a:latin typeface="Times New Roman"/>
                <a:cs typeface="Times New Roman"/>
              </a:rPr>
              <a:t>=</a:t>
            </a:r>
            <a:r>
              <a:rPr sz="1800" spc="95" dirty="0">
                <a:latin typeface="Times New Roman"/>
                <a:cs typeface="Times New Roman"/>
              </a:rPr>
              <a:t>“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20" dirty="0">
                <a:latin typeface="Times New Roman"/>
                <a:cs typeface="Times New Roman"/>
              </a:rPr>
              <a:t>/</a:t>
            </a:r>
            <a:r>
              <a:rPr sz="1800" spc="-55" dirty="0">
                <a:latin typeface="Times New Roman"/>
                <a:cs typeface="Times New Roman"/>
              </a:rPr>
              <a:t>im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s</a:t>
            </a:r>
            <a:r>
              <a:rPr sz="1800" spc="20" dirty="0">
                <a:latin typeface="Times New Roman"/>
                <a:cs typeface="Times New Roman"/>
              </a:rPr>
              <a:t>/</a:t>
            </a:r>
            <a:r>
              <a:rPr sz="1800" dirty="0">
                <a:latin typeface="Times New Roman"/>
                <a:cs typeface="Times New Roman"/>
              </a:rPr>
              <a:t>1.</a:t>
            </a:r>
            <a:r>
              <a:rPr sz="1800" spc="-55" dirty="0">
                <a:latin typeface="Times New Roman"/>
                <a:cs typeface="Times New Roman"/>
              </a:rPr>
              <a:t>j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” 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spc="30" dirty="0">
                <a:latin typeface="Times New Roman"/>
                <a:cs typeface="Times New Roman"/>
              </a:rPr>
              <a:t>=</a:t>
            </a:r>
            <a:r>
              <a:rPr sz="1800" spc="95" dirty="0">
                <a:latin typeface="Times New Roman"/>
                <a:cs typeface="Times New Roman"/>
              </a:rPr>
              <a:t>“</a:t>
            </a:r>
            <a:r>
              <a:rPr sz="1800" spc="-55" dirty="0">
                <a:latin typeface="Times New Roman"/>
                <a:cs typeface="Times New Roman"/>
              </a:rPr>
              <a:t>im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20" dirty="0">
                <a:latin typeface="Times New Roman"/>
                <a:cs typeface="Times New Roman"/>
              </a:rPr>
              <a:t>”</a:t>
            </a:r>
            <a:r>
              <a:rPr sz="1800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30" dirty="0">
                <a:latin typeface="Times New Roman"/>
                <a:cs typeface="Times New Roman"/>
              </a:rPr>
              <a:t>&lt;</a:t>
            </a:r>
            <a:r>
              <a:rPr sz="1800" spc="-55" dirty="0">
                <a:latin typeface="Times New Roman"/>
                <a:cs typeface="Times New Roman"/>
              </a:rPr>
              <a:t>im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c</a:t>
            </a:r>
            <a:r>
              <a:rPr sz="1800" spc="30" dirty="0">
                <a:latin typeface="Times New Roman"/>
                <a:cs typeface="Times New Roman"/>
              </a:rPr>
              <a:t>=</a:t>
            </a:r>
            <a:r>
              <a:rPr sz="1800" spc="95" dirty="0">
                <a:latin typeface="Times New Roman"/>
                <a:cs typeface="Times New Roman"/>
              </a:rPr>
              <a:t>“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20" dirty="0">
                <a:latin typeface="Times New Roman"/>
                <a:cs typeface="Times New Roman"/>
              </a:rPr>
              <a:t>/</a:t>
            </a:r>
            <a:r>
              <a:rPr sz="1800" spc="-55" dirty="0">
                <a:latin typeface="Times New Roman"/>
                <a:cs typeface="Times New Roman"/>
              </a:rPr>
              <a:t>im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s</a:t>
            </a:r>
            <a:r>
              <a:rPr sz="1800" spc="20" dirty="0">
                <a:latin typeface="Times New Roman"/>
                <a:cs typeface="Times New Roman"/>
              </a:rPr>
              <a:t>/</a:t>
            </a:r>
            <a:r>
              <a:rPr sz="1800" spc="4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rodu</a:t>
            </a:r>
            <a:r>
              <a:rPr sz="1800" spc="15" dirty="0">
                <a:latin typeface="Times New Roman"/>
                <a:cs typeface="Times New Roman"/>
              </a:rPr>
              <a:t>c</a:t>
            </a:r>
            <a:r>
              <a:rPr sz="1800" spc="20" dirty="0">
                <a:latin typeface="Times New Roman"/>
                <a:cs typeface="Times New Roman"/>
              </a:rPr>
              <a:t>t/</a:t>
            </a:r>
            <a:r>
              <a:rPr sz="1800" spc="4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3.</a:t>
            </a:r>
            <a:r>
              <a:rPr sz="1800" spc="-55" dirty="0">
                <a:latin typeface="Times New Roman"/>
                <a:cs typeface="Times New Roman"/>
              </a:rPr>
              <a:t>j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”</a:t>
            </a:r>
            <a:r>
              <a:rPr sz="1800" spc="20" dirty="0">
                <a:latin typeface="Times New Roman"/>
                <a:cs typeface="Times New Roman"/>
              </a:rPr>
              <a:t> a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spc="30" dirty="0">
                <a:latin typeface="Times New Roman"/>
                <a:cs typeface="Times New Roman"/>
              </a:rPr>
              <a:t>=</a:t>
            </a:r>
            <a:r>
              <a:rPr sz="1800" spc="95" dirty="0">
                <a:latin typeface="Times New Roman"/>
                <a:cs typeface="Times New Roman"/>
              </a:rPr>
              <a:t>“</a:t>
            </a:r>
            <a:r>
              <a:rPr sz="1800" spc="-55" dirty="0">
                <a:latin typeface="Times New Roman"/>
                <a:cs typeface="Times New Roman"/>
              </a:rPr>
              <a:t>im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20" dirty="0">
                <a:latin typeface="Times New Roman"/>
                <a:cs typeface="Times New Roman"/>
              </a:rPr>
              <a:t>”</a:t>
            </a:r>
            <a:r>
              <a:rPr sz="1800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160" dirty="0">
                <a:latin typeface="Trebuchet MS"/>
                <a:cs typeface="Trebuchet MS"/>
              </a:rPr>
              <a:t>H</a:t>
            </a:r>
            <a:r>
              <a:rPr sz="2750" spc="114" dirty="0">
                <a:latin typeface="Trebuchet MS"/>
                <a:cs typeface="Trebuchet MS"/>
              </a:rPr>
              <a:t>T</a:t>
            </a:r>
            <a:r>
              <a:rPr sz="2750" spc="90" dirty="0">
                <a:latin typeface="Trebuchet MS"/>
                <a:cs typeface="Trebuchet MS"/>
              </a:rPr>
              <a:t>ML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L</a:t>
            </a:r>
            <a:r>
              <a:rPr sz="2750" spc="-95" dirty="0">
                <a:latin typeface="Trebuchet MS"/>
                <a:cs typeface="Trebuchet MS"/>
              </a:rPr>
              <a:t>I</a:t>
            </a:r>
            <a:r>
              <a:rPr sz="2750" spc="325" dirty="0">
                <a:latin typeface="Trebuchet MS"/>
                <a:cs typeface="Trebuchet MS"/>
              </a:rPr>
              <a:t>NK</a:t>
            </a:r>
            <a:r>
              <a:rPr sz="2750" spc="-315" dirty="0">
                <a:latin typeface="Trebuchet MS"/>
                <a:cs typeface="Trebuchet MS"/>
              </a:rPr>
              <a:t> </a:t>
            </a:r>
            <a:r>
              <a:rPr sz="2750" spc="-245" dirty="0">
                <a:latin typeface="Trebuchet MS"/>
                <a:cs typeface="Trebuchet MS"/>
              </a:rPr>
              <a:t>T</a:t>
            </a:r>
            <a:r>
              <a:rPr sz="2750" spc="180" dirty="0">
                <a:latin typeface="Trebuchet MS"/>
                <a:cs typeface="Trebuchet MS"/>
              </a:rPr>
              <a:t>A</a:t>
            </a:r>
            <a:r>
              <a:rPr sz="2750" spc="165" dirty="0">
                <a:latin typeface="Trebuchet MS"/>
                <a:cs typeface="Trebuchet MS"/>
              </a:rPr>
              <a:t>G</a:t>
            </a:r>
            <a:r>
              <a:rPr sz="2750" spc="755" dirty="0">
                <a:latin typeface="Trebuchet MS"/>
                <a:cs typeface="Trebuchet MS"/>
              </a:rPr>
              <a:t>…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71433"/>
            <a:ext cx="10751820" cy="246761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800" spc="-30" dirty="0">
                <a:latin typeface="Times New Roman"/>
                <a:cs typeface="Times New Roman"/>
              </a:rPr>
              <a:t>HTML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LINK</a:t>
            </a:r>
            <a:r>
              <a:rPr sz="1800" spc="-50" dirty="0">
                <a:latin typeface="Times New Roman"/>
                <a:cs typeface="Times New Roman"/>
              </a:rPr>
              <a:t> Tags..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HTML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&lt;a&gt;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tag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defines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hyperlink.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has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following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syntax:</a:t>
            </a:r>
            <a:endParaRPr sz="1800">
              <a:latin typeface="Times New Roman"/>
              <a:cs typeface="Times New Roman"/>
            </a:endParaRPr>
          </a:p>
          <a:p>
            <a:pPr marL="1080135" lvl="1" indent="-343535">
              <a:lnSpc>
                <a:spcPct val="100000"/>
              </a:lnSpc>
              <a:spcBef>
                <a:spcPts val="995"/>
              </a:spcBef>
              <a:buClr>
                <a:srgbClr val="903062"/>
              </a:buClr>
              <a:buSzPct val="91666"/>
              <a:buFont typeface="Arial MT"/>
              <a:buChar char="•"/>
              <a:tabLst>
                <a:tab pos="1080135" algn="l"/>
                <a:tab pos="1080770" algn="l"/>
              </a:tabLst>
            </a:pPr>
            <a:r>
              <a:rPr sz="1800" b="1" spc="10" dirty="0">
                <a:latin typeface="Times New Roman"/>
                <a:cs typeface="Times New Roman"/>
              </a:rPr>
              <a:t>&lt;a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href=”url..path”&gt;link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name&lt;/a&gt;</a:t>
            </a:r>
            <a:endParaRPr sz="1800">
              <a:latin typeface="Times New Roman"/>
              <a:cs typeface="Times New Roman"/>
            </a:endParaRPr>
          </a:p>
          <a:p>
            <a:pPr marL="1080135" lvl="1" indent="-3435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Arial MT"/>
              <a:buChar char="•"/>
              <a:tabLst>
                <a:tab pos="1080135" algn="l"/>
                <a:tab pos="1080770" algn="l"/>
              </a:tabLst>
            </a:pP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most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important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attribute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&lt;a&gt;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element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attribute,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which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indicates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link's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destination.</a:t>
            </a:r>
            <a:endParaRPr sz="1800">
              <a:latin typeface="Times New Roman"/>
              <a:cs typeface="Times New Roman"/>
            </a:endParaRPr>
          </a:p>
          <a:p>
            <a:pPr marL="1080135" lvl="1" indent="-343535">
              <a:lnSpc>
                <a:spcPct val="100000"/>
              </a:lnSpc>
              <a:spcBef>
                <a:spcPts val="990"/>
              </a:spcBef>
              <a:buClr>
                <a:srgbClr val="903062"/>
              </a:buClr>
              <a:buSzPct val="91666"/>
              <a:buFont typeface="Arial MT"/>
              <a:buChar char="•"/>
              <a:tabLst>
                <a:tab pos="1080135" algn="l"/>
                <a:tab pos="1080770" algn="l"/>
              </a:tabLst>
            </a:pP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link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text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part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that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will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visible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reader.</a:t>
            </a:r>
            <a:endParaRPr sz="1800">
              <a:latin typeface="Times New Roman"/>
              <a:cs typeface="Times New Roman"/>
            </a:endParaRPr>
          </a:p>
          <a:p>
            <a:pPr marL="1080135" lvl="1" indent="-3435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Arial MT"/>
              <a:buChar char="•"/>
              <a:tabLst>
                <a:tab pos="1080135" algn="l"/>
                <a:tab pos="1080770" algn="l"/>
              </a:tabLst>
            </a:pPr>
            <a:r>
              <a:rPr sz="1800" spc="-20" dirty="0">
                <a:latin typeface="Times New Roman"/>
                <a:cs typeface="Times New Roman"/>
              </a:rPr>
              <a:t>Clicking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link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text,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will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send</a:t>
            </a:r>
            <a:r>
              <a:rPr sz="1800" spc="5" dirty="0">
                <a:latin typeface="Times New Roman"/>
                <a:cs typeface="Times New Roman"/>
              </a:rPr>
              <a:t> 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reader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specified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URL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160" dirty="0">
                <a:latin typeface="Trebuchet MS"/>
                <a:cs typeface="Trebuchet MS"/>
              </a:rPr>
              <a:t>H</a:t>
            </a:r>
            <a:r>
              <a:rPr sz="2750" spc="114" dirty="0">
                <a:latin typeface="Trebuchet MS"/>
                <a:cs typeface="Trebuchet MS"/>
              </a:rPr>
              <a:t>T</a:t>
            </a:r>
            <a:r>
              <a:rPr sz="2750" spc="90" dirty="0">
                <a:latin typeface="Trebuchet MS"/>
                <a:cs typeface="Trebuchet MS"/>
              </a:rPr>
              <a:t>ML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L</a:t>
            </a:r>
            <a:r>
              <a:rPr sz="2750" spc="-95" dirty="0">
                <a:latin typeface="Trebuchet MS"/>
                <a:cs typeface="Trebuchet MS"/>
              </a:rPr>
              <a:t>I</a:t>
            </a:r>
            <a:r>
              <a:rPr sz="2750" spc="325" dirty="0">
                <a:latin typeface="Trebuchet MS"/>
                <a:cs typeface="Trebuchet MS"/>
              </a:rPr>
              <a:t>NK</a:t>
            </a:r>
            <a:r>
              <a:rPr sz="2750" spc="-315" dirty="0">
                <a:latin typeface="Trebuchet MS"/>
                <a:cs typeface="Trebuchet MS"/>
              </a:rPr>
              <a:t> </a:t>
            </a:r>
            <a:r>
              <a:rPr sz="2750" spc="-245" dirty="0">
                <a:latin typeface="Trebuchet MS"/>
                <a:cs typeface="Trebuchet MS"/>
              </a:rPr>
              <a:t>T</a:t>
            </a:r>
            <a:r>
              <a:rPr sz="2750" spc="180" dirty="0">
                <a:latin typeface="Trebuchet MS"/>
                <a:cs typeface="Trebuchet MS"/>
              </a:rPr>
              <a:t>A</a:t>
            </a:r>
            <a:r>
              <a:rPr sz="2750" spc="195" dirty="0">
                <a:latin typeface="Trebuchet MS"/>
                <a:cs typeface="Trebuchet MS"/>
              </a:rPr>
              <a:t>G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spc="305" dirty="0">
                <a:latin typeface="Trebuchet MS"/>
                <a:cs typeface="Trebuchet MS"/>
              </a:rPr>
              <a:t>C</a:t>
            </a:r>
            <a:r>
              <a:rPr sz="2750" spc="395" dirty="0">
                <a:latin typeface="Trebuchet MS"/>
                <a:cs typeface="Trebuchet MS"/>
              </a:rPr>
              <a:t>O</a:t>
            </a:r>
            <a:r>
              <a:rPr sz="2750" spc="254" dirty="0">
                <a:latin typeface="Trebuchet MS"/>
                <a:cs typeface="Trebuchet MS"/>
              </a:rPr>
              <a:t>N</a:t>
            </a:r>
            <a:r>
              <a:rPr sz="2750" spc="215" dirty="0">
                <a:latin typeface="Trebuchet MS"/>
                <a:cs typeface="Trebuchet MS"/>
              </a:rPr>
              <a:t>T</a:t>
            </a:r>
            <a:r>
              <a:rPr sz="2750" spc="-95" dirty="0">
                <a:latin typeface="Trebuchet MS"/>
                <a:cs typeface="Trebuchet MS"/>
              </a:rPr>
              <a:t>I</a:t>
            </a:r>
            <a:r>
              <a:rPr sz="2750" spc="180" dirty="0">
                <a:latin typeface="Trebuchet MS"/>
                <a:cs typeface="Trebuchet MS"/>
              </a:rPr>
              <a:t>NUE</a:t>
            </a:r>
            <a:r>
              <a:rPr sz="2750" spc="755" dirty="0">
                <a:latin typeface="Trebuchet MS"/>
                <a:cs typeface="Trebuchet MS"/>
              </a:rPr>
              <a:t>…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61908"/>
            <a:ext cx="8816975" cy="319214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79375" indent="-66675">
              <a:lnSpc>
                <a:spcPct val="100000"/>
              </a:lnSpc>
              <a:spcBef>
                <a:spcPts val="1245"/>
              </a:spcBef>
              <a:buClr>
                <a:srgbClr val="903062"/>
              </a:buClr>
              <a:buSzPct val="38888"/>
              <a:buFont typeface="Calibri"/>
              <a:buChar char="●"/>
              <a:tabLst>
                <a:tab pos="79375" algn="l"/>
              </a:tabLst>
            </a:pPr>
            <a:r>
              <a:rPr sz="1800" spc="5" dirty="0">
                <a:latin typeface="Times New Roman"/>
                <a:cs typeface="Times New Roman"/>
              </a:rPr>
              <a:t>Button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link:</a:t>
            </a:r>
            <a:endParaRPr sz="1800">
              <a:latin typeface="Times New Roman"/>
              <a:cs typeface="Times New Roman"/>
            </a:endParaRPr>
          </a:p>
          <a:p>
            <a:pPr marL="441325" lvl="1" indent="-67310">
              <a:lnSpc>
                <a:spcPct val="100000"/>
              </a:lnSpc>
              <a:spcBef>
                <a:spcPts val="1145"/>
              </a:spcBef>
              <a:buClr>
                <a:srgbClr val="903062"/>
              </a:buClr>
              <a:buSzPct val="38888"/>
              <a:buFont typeface="Calibri"/>
              <a:buChar char="●"/>
              <a:tabLst>
                <a:tab pos="441959" algn="l"/>
              </a:tabLst>
            </a:pPr>
            <a:r>
              <a:rPr sz="1800" spc="-105" dirty="0">
                <a:latin typeface="Times New Roman"/>
                <a:cs typeface="Times New Roman"/>
              </a:rPr>
              <a:t>To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HTML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button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link,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add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some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JavaScript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code.</a:t>
            </a:r>
            <a:endParaRPr sz="1800">
              <a:latin typeface="Times New Roman"/>
              <a:cs typeface="Times New Roman"/>
            </a:endParaRPr>
          </a:p>
          <a:p>
            <a:pPr marL="441325" lvl="1" indent="-67310">
              <a:lnSpc>
                <a:spcPct val="100000"/>
              </a:lnSpc>
              <a:spcBef>
                <a:spcPts val="845"/>
              </a:spcBef>
              <a:buClr>
                <a:srgbClr val="903062"/>
              </a:buClr>
              <a:buSzPct val="38888"/>
              <a:buFont typeface="Calibri"/>
              <a:buChar char="●"/>
              <a:tabLst>
                <a:tab pos="441959" algn="l"/>
              </a:tabLst>
            </a:pPr>
            <a:r>
              <a:rPr sz="1800" spc="-15" dirty="0">
                <a:latin typeface="Times New Roman"/>
                <a:cs typeface="Times New Roman"/>
              </a:rPr>
              <a:t>JavaScript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allows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5" dirty="0">
                <a:latin typeface="Times New Roman"/>
                <a:cs typeface="Times New Roman"/>
              </a:rPr>
              <a:t> 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specify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what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happens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certain</a:t>
            </a:r>
            <a:r>
              <a:rPr sz="1800" spc="5" dirty="0">
                <a:latin typeface="Times New Roman"/>
                <a:cs typeface="Times New Roman"/>
              </a:rPr>
              <a:t> events,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click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button:</a:t>
            </a:r>
            <a:endParaRPr sz="1800">
              <a:latin typeface="Times New Roman"/>
              <a:cs typeface="Times New Roman"/>
            </a:endParaRPr>
          </a:p>
          <a:p>
            <a:pPr marL="498475" lvl="1" indent="-124460">
              <a:lnSpc>
                <a:spcPct val="100000"/>
              </a:lnSpc>
              <a:spcBef>
                <a:spcPts val="920"/>
              </a:spcBef>
              <a:buClr>
                <a:srgbClr val="903062"/>
              </a:buClr>
              <a:buSzPct val="38888"/>
              <a:buFont typeface="Calibri"/>
              <a:buChar char="●"/>
              <a:tabLst>
                <a:tab pos="499109" algn="l"/>
              </a:tabLst>
            </a:pPr>
            <a:r>
              <a:rPr sz="1800" spc="10" dirty="0">
                <a:latin typeface="Times New Roman"/>
                <a:cs typeface="Times New Roman"/>
              </a:rPr>
              <a:t>&lt;button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onclick="document.location='default.asp'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"&gt;HTML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Tutorial&lt;/button&gt;</a:t>
            </a:r>
            <a:endParaRPr sz="1800">
              <a:latin typeface="Times New Roman"/>
              <a:cs typeface="Times New Roman"/>
            </a:endParaRPr>
          </a:p>
          <a:p>
            <a:pPr marL="441325" lvl="1" indent="-67310">
              <a:lnSpc>
                <a:spcPct val="100000"/>
              </a:lnSpc>
              <a:spcBef>
                <a:spcPts val="915"/>
              </a:spcBef>
              <a:buClr>
                <a:srgbClr val="903062"/>
              </a:buClr>
              <a:buSzPct val="38888"/>
              <a:buFont typeface="Calibri"/>
              <a:buChar char="●"/>
              <a:tabLst>
                <a:tab pos="441959" algn="l"/>
              </a:tabLst>
            </a:pPr>
            <a:r>
              <a:rPr sz="1800" spc="-10" dirty="0">
                <a:latin typeface="Times New Roman"/>
                <a:cs typeface="Times New Roman"/>
              </a:rPr>
              <a:t>Link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page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same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folder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current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page:</a:t>
            </a:r>
            <a:endParaRPr sz="1800">
              <a:latin typeface="Times New Roman"/>
              <a:cs typeface="Times New Roman"/>
            </a:endParaRPr>
          </a:p>
          <a:p>
            <a:pPr marL="498475" lvl="1" indent="-124460">
              <a:lnSpc>
                <a:spcPct val="100000"/>
              </a:lnSpc>
              <a:spcBef>
                <a:spcPts val="919"/>
              </a:spcBef>
              <a:buClr>
                <a:srgbClr val="903062"/>
              </a:buClr>
              <a:buSzPct val="38888"/>
              <a:buFont typeface="Calibri"/>
              <a:buChar char="●"/>
              <a:tabLst>
                <a:tab pos="499109" algn="l"/>
              </a:tabLst>
            </a:pPr>
            <a:r>
              <a:rPr sz="1800" spc="30" dirty="0">
                <a:latin typeface="Times New Roman"/>
                <a:cs typeface="Times New Roman"/>
              </a:rPr>
              <a:t>&lt;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hr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30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10" dirty="0">
                <a:latin typeface="Times New Roman"/>
                <a:cs typeface="Times New Roman"/>
              </a:rPr>
              <a:t>"</a:t>
            </a:r>
            <a:r>
              <a:rPr sz="1800" spc="30" dirty="0">
                <a:latin typeface="Times New Roman"/>
                <a:cs typeface="Times New Roman"/>
              </a:rPr>
              <a:t>&gt;</a:t>
            </a:r>
            <a:r>
              <a:rPr sz="1800" spc="-3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T</a:t>
            </a:r>
            <a:r>
              <a:rPr sz="1800" spc="-3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30" dirty="0">
                <a:latin typeface="Times New Roman"/>
                <a:cs typeface="Times New Roman"/>
              </a:rPr>
              <a:t>&lt;</a:t>
            </a:r>
            <a:r>
              <a:rPr sz="1800" spc="20" dirty="0">
                <a:latin typeface="Times New Roman"/>
                <a:cs typeface="Times New Roman"/>
              </a:rPr>
              <a:t>/a</a:t>
            </a:r>
            <a:r>
              <a:rPr sz="1800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441325" lvl="1" indent="-67310">
              <a:lnSpc>
                <a:spcPct val="100000"/>
              </a:lnSpc>
              <a:spcBef>
                <a:spcPts val="919"/>
              </a:spcBef>
              <a:buClr>
                <a:srgbClr val="903062"/>
              </a:buClr>
              <a:buSzPct val="38888"/>
              <a:buFont typeface="Calibri"/>
              <a:buChar char="●"/>
              <a:tabLst>
                <a:tab pos="441959" algn="l"/>
              </a:tabLst>
            </a:pPr>
            <a:r>
              <a:rPr sz="1800" spc="-10" dirty="0">
                <a:latin typeface="Times New Roman"/>
                <a:cs typeface="Times New Roman"/>
              </a:rPr>
              <a:t>Link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page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HTML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folder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current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website:</a:t>
            </a:r>
            <a:endParaRPr sz="1800">
              <a:latin typeface="Times New Roman"/>
              <a:cs typeface="Times New Roman"/>
            </a:endParaRPr>
          </a:p>
          <a:p>
            <a:pPr marL="498475" lvl="1" indent="-124460">
              <a:lnSpc>
                <a:spcPct val="100000"/>
              </a:lnSpc>
              <a:spcBef>
                <a:spcPts val="845"/>
              </a:spcBef>
              <a:buClr>
                <a:srgbClr val="903062"/>
              </a:buClr>
              <a:buSzPct val="38888"/>
              <a:buFont typeface="Calibri"/>
              <a:buChar char="●"/>
              <a:tabLst>
                <a:tab pos="499109" algn="l"/>
              </a:tabLst>
            </a:pPr>
            <a:r>
              <a:rPr sz="1800" spc="15" dirty="0">
                <a:latin typeface="Times New Roman"/>
                <a:cs typeface="Times New Roman"/>
              </a:rPr>
              <a:t>&lt;a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href="/HTML/default.asp"&gt;HTML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tutorial&lt;/a&gt;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114" dirty="0">
                <a:latin typeface="Trebuchet MS"/>
                <a:cs typeface="Trebuchet MS"/>
              </a:rPr>
              <a:t>HTML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190" dirty="0">
                <a:latin typeface="Trebuchet MS"/>
                <a:cs typeface="Trebuchet MS"/>
              </a:rPr>
              <a:t>COMMENTS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71433"/>
            <a:ext cx="9953625" cy="169100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HTML</a:t>
            </a:r>
            <a:r>
              <a:rPr sz="18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comments</a:t>
            </a:r>
            <a:r>
              <a:rPr sz="18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are</a:t>
            </a:r>
            <a:r>
              <a:rPr sz="1800" spc="-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not</a:t>
            </a:r>
            <a:r>
              <a:rPr sz="18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C3C3C"/>
                </a:solidFill>
                <a:latin typeface="Times New Roman"/>
                <a:cs typeface="Times New Roman"/>
              </a:rPr>
              <a:t>displayed</a:t>
            </a:r>
            <a:r>
              <a:rPr sz="1800" spc="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 the</a:t>
            </a:r>
            <a:r>
              <a:rPr sz="18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C3C3C"/>
                </a:solidFill>
                <a:latin typeface="Times New Roman"/>
                <a:cs typeface="Times New Roman"/>
              </a:rPr>
              <a:t>browser,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but</a:t>
            </a:r>
            <a:r>
              <a:rPr sz="18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C3C3C"/>
                </a:solidFill>
                <a:latin typeface="Times New Roman"/>
                <a:cs typeface="Times New Roman"/>
              </a:rPr>
              <a:t>they</a:t>
            </a:r>
            <a:r>
              <a:rPr sz="1800" spc="-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C3C3C"/>
                </a:solidFill>
                <a:latin typeface="Times New Roman"/>
                <a:cs typeface="Times New Roman"/>
              </a:rPr>
              <a:t>can</a:t>
            </a:r>
            <a:r>
              <a:rPr sz="1800" spc="-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C3C3C"/>
                </a:solidFill>
                <a:latin typeface="Times New Roman"/>
                <a:cs typeface="Times New Roman"/>
              </a:rPr>
              <a:t>help</a:t>
            </a:r>
            <a:r>
              <a:rPr sz="1800" spc="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document</a:t>
            </a:r>
            <a:r>
              <a:rPr sz="1800" spc="-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your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HTML</a:t>
            </a:r>
            <a:r>
              <a:rPr sz="1800" spc="1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source</a:t>
            </a:r>
            <a:r>
              <a:rPr sz="1800" spc="-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code.</a:t>
            </a:r>
            <a:endParaRPr sz="18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HTML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C3C3C"/>
                </a:solidFill>
                <a:latin typeface="Times New Roman"/>
                <a:cs typeface="Times New Roman"/>
              </a:rPr>
              <a:t>Comment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imes New Roman"/>
                <a:cs typeface="Times New Roman"/>
              </a:rPr>
              <a:t>Tag</a:t>
            </a:r>
            <a:endParaRPr sz="18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99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60" dirty="0">
                <a:solidFill>
                  <a:srgbClr val="3C3C3C"/>
                </a:solidFill>
                <a:latin typeface="Times New Roman"/>
                <a:cs typeface="Times New Roman"/>
              </a:rPr>
              <a:t>You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C3C3C"/>
                </a:solidFill>
                <a:latin typeface="Times New Roman"/>
                <a:cs typeface="Times New Roman"/>
              </a:rPr>
              <a:t>can</a:t>
            </a:r>
            <a:r>
              <a:rPr sz="1800" spc="-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add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comments</a:t>
            </a:r>
            <a:r>
              <a:rPr sz="18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C3C3C"/>
                </a:solidFill>
                <a:latin typeface="Times New Roman"/>
                <a:cs typeface="Times New Roman"/>
              </a:rPr>
              <a:t>to</a:t>
            </a:r>
            <a:r>
              <a:rPr sz="1800" spc="-8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your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HTML</a:t>
            </a:r>
            <a:r>
              <a:rPr sz="18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source</a:t>
            </a:r>
            <a:r>
              <a:rPr sz="18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by </a:t>
            </a:r>
            <a:r>
              <a:rPr sz="1800" spc="-20" dirty="0">
                <a:solidFill>
                  <a:srgbClr val="3C3C3C"/>
                </a:solidFill>
                <a:latin typeface="Times New Roman"/>
                <a:cs typeface="Times New Roman"/>
              </a:rPr>
              <a:t>using</a:t>
            </a:r>
            <a:r>
              <a:rPr sz="1800" spc="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C3C3C"/>
                </a:solidFill>
                <a:latin typeface="Times New Roman"/>
                <a:cs typeface="Times New Roman"/>
              </a:rPr>
              <a:t>following</a:t>
            </a:r>
            <a:r>
              <a:rPr sz="1800" spc="2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syntax:</a:t>
            </a:r>
            <a:endParaRPr sz="1800">
              <a:latin typeface="Times New Roman"/>
              <a:cs typeface="Times New Roman"/>
            </a:endParaRPr>
          </a:p>
          <a:p>
            <a:pPr marL="641985" lvl="1" indent="-305435">
              <a:lnSpc>
                <a:spcPct val="100000"/>
              </a:lnSpc>
              <a:spcBef>
                <a:spcPts val="1095"/>
              </a:spcBef>
              <a:buClr>
                <a:srgbClr val="903062"/>
              </a:buClr>
              <a:buSzPct val="92500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2000" spc="-5" dirty="0">
                <a:solidFill>
                  <a:srgbClr val="008000"/>
                </a:solidFill>
                <a:latin typeface="Times New Roman"/>
                <a:cs typeface="Times New Roman"/>
              </a:rPr>
              <a:t>&lt;</a:t>
            </a:r>
            <a:r>
              <a:rPr sz="2000" spc="-75" dirty="0">
                <a:solidFill>
                  <a:srgbClr val="008000"/>
                </a:solidFill>
                <a:latin typeface="Times New Roman"/>
                <a:cs typeface="Times New Roman"/>
              </a:rPr>
              <a:t>!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-</a:t>
            </a:r>
            <a:r>
              <a:rPr sz="2000" spc="5" dirty="0">
                <a:solidFill>
                  <a:srgbClr val="008000"/>
                </a:solidFill>
                <a:latin typeface="Times New Roman"/>
                <a:cs typeface="Times New Roman"/>
              </a:rPr>
              <a:t>-</a:t>
            </a:r>
            <a:r>
              <a:rPr sz="2000" spc="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008000"/>
                </a:solidFill>
                <a:latin typeface="Times New Roman"/>
                <a:cs typeface="Times New Roman"/>
              </a:rPr>
              <a:t>W</a:t>
            </a:r>
            <a:r>
              <a:rPr sz="2000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00" spc="-35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sz="2000" spc="35" dirty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sz="2000" spc="10" dirty="0">
                <a:solidFill>
                  <a:srgbClr val="008000"/>
                </a:solidFill>
                <a:latin typeface="Times New Roman"/>
                <a:cs typeface="Times New Roman"/>
              </a:rPr>
              <a:t>e</a:t>
            </a:r>
            <a:r>
              <a:rPr sz="2000" spc="-5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sz="2000" spc="40" dirty="0">
                <a:solidFill>
                  <a:srgbClr val="008000"/>
                </a:solidFill>
                <a:latin typeface="Times New Roman"/>
                <a:cs typeface="Times New Roman"/>
              </a:rPr>
              <a:t>ou</a:t>
            </a:r>
            <a:r>
              <a:rPr sz="2000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00" spc="-1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8000"/>
                </a:solidFill>
                <a:latin typeface="Times New Roman"/>
                <a:cs typeface="Times New Roman"/>
              </a:rPr>
              <a:t>c</a:t>
            </a:r>
            <a:r>
              <a:rPr sz="2000" spc="40" dirty="0">
                <a:solidFill>
                  <a:srgbClr val="008000"/>
                </a:solidFill>
                <a:latin typeface="Times New Roman"/>
                <a:cs typeface="Times New Roman"/>
              </a:rPr>
              <a:t>o</a:t>
            </a:r>
            <a:r>
              <a:rPr sz="2000" spc="-60" dirty="0">
                <a:solidFill>
                  <a:srgbClr val="008000"/>
                </a:solidFill>
                <a:latin typeface="Times New Roman"/>
                <a:cs typeface="Times New Roman"/>
              </a:rPr>
              <a:t>mm</a:t>
            </a:r>
            <a:r>
              <a:rPr sz="2000" spc="10" dirty="0">
                <a:solidFill>
                  <a:srgbClr val="008000"/>
                </a:solidFill>
                <a:latin typeface="Times New Roman"/>
                <a:cs typeface="Times New Roman"/>
              </a:rPr>
              <a:t>e</a:t>
            </a:r>
            <a:r>
              <a:rPr sz="2000" spc="40" dirty="0">
                <a:solidFill>
                  <a:srgbClr val="008000"/>
                </a:solidFill>
                <a:latin typeface="Times New Roman"/>
                <a:cs typeface="Times New Roman"/>
              </a:rPr>
              <a:t>nt</a:t>
            </a:r>
            <a:r>
              <a:rPr sz="2000" spc="10" dirty="0">
                <a:solidFill>
                  <a:srgbClr val="008000"/>
                </a:solidFill>
                <a:latin typeface="Times New Roman"/>
                <a:cs typeface="Times New Roman"/>
              </a:rPr>
              <a:t>s</a:t>
            </a:r>
            <a:r>
              <a:rPr sz="2000" spc="-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008000"/>
                </a:solidFill>
                <a:latin typeface="Times New Roman"/>
                <a:cs typeface="Times New Roman"/>
              </a:rPr>
              <a:t>h</a:t>
            </a:r>
            <a:r>
              <a:rPr sz="2000" spc="10" dirty="0">
                <a:solidFill>
                  <a:srgbClr val="008000"/>
                </a:solidFill>
                <a:latin typeface="Times New Roman"/>
                <a:cs typeface="Times New Roman"/>
              </a:rPr>
              <a:t>ere</a:t>
            </a:r>
            <a:r>
              <a:rPr sz="20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8000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-</a:t>
            </a:r>
            <a:r>
              <a:rPr sz="2000" spc="15" dirty="0">
                <a:solidFill>
                  <a:srgbClr val="008000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160" dirty="0">
                <a:latin typeface="Trebuchet MS"/>
                <a:cs typeface="Trebuchet MS"/>
              </a:rPr>
              <a:t>H</a:t>
            </a:r>
            <a:r>
              <a:rPr sz="2750" spc="114" dirty="0">
                <a:latin typeface="Trebuchet MS"/>
                <a:cs typeface="Trebuchet MS"/>
              </a:rPr>
              <a:t>T</a:t>
            </a:r>
            <a:r>
              <a:rPr sz="2750" spc="90" dirty="0">
                <a:latin typeface="Trebuchet MS"/>
                <a:cs typeface="Trebuchet MS"/>
              </a:rPr>
              <a:t>ML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L</a:t>
            </a:r>
            <a:r>
              <a:rPr sz="2750" spc="-95" dirty="0">
                <a:latin typeface="Trebuchet MS"/>
                <a:cs typeface="Trebuchet MS"/>
              </a:rPr>
              <a:t>I</a:t>
            </a:r>
            <a:r>
              <a:rPr sz="2750" spc="15" dirty="0">
                <a:latin typeface="Trebuchet MS"/>
                <a:cs typeface="Trebuchet MS"/>
              </a:rPr>
              <a:t>ST</a:t>
            </a:r>
            <a:r>
              <a:rPr sz="2750" spc="-325" dirty="0">
                <a:latin typeface="Trebuchet MS"/>
                <a:cs typeface="Trebuchet MS"/>
              </a:rPr>
              <a:t> </a:t>
            </a:r>
            <a:r>
              <a:rPr sz="2750" spc="-245" dirty="0">
                <a:latin typeface="Trebuchet MS"/>
                <a:cs typeface="Trebuchet MS"/>
              </a:rPr>
              <a:t>T</a:t>
            </a:r>
            <a:r>
              <a:rPr sz="2750" spc="180" dirty="0">
                <a:latin typeface="Trebuchet MS"/>
                <a:cs typeface="Trebuchet MS"/>
              </a:rPr>
              <a:t>A</a:t>
            </a:r>
            <a:r>
              <a:rPr sz="2750" spc="165" dirty="0">
                <a:latin typeface="Trebuchet MS"/>
                <a:cs typeface="Trebuchet MS"/>
              </a:rPr>
              <a:t>G</a:t>
            </a:r>
            <a:r>
              <a:rPr sz="2750" spc="350" dirty="0">
                <a:latin typeface="Trebuchet MS"/>
                <a:cs typeface="Trebuchet MS"/>
              </a:rPr>
              <a:t>S…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216467"/>
            <a:ext cx="8533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5" dirty="0">
                <a:latin typeface="Verdana"/>
                <a:cs typeface="Verdana"/>
              </a:rPr>
              <a:t>HTML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lists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allow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web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developers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to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group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related</a:t>
            </a:r>
            <a:r>
              <a:rPr sz="1800" spc="19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items</a:t>
            </a:r>
            <a:r>
              <a:rPr sz="1800" spc="1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in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lists.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2657475"/>
            <a:ext cx="100107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09600"/>
            <a:ext cx="11306175" cy="12573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300"/>
          </a:p>
          <a:p>
            <a:pPr marL="229235">
              <a:lnSpc>
                <a:spcPct val="100000"/>
              </a:lnSpc>
              <a:tabLst>
                <a:tab pos="4291965" algn="l"/>
              </a:tabLst>
            </a:pPr>
            <a:r>
              <a:rPr sz="2750" spc="114" dirty="0">
                <a:latin typeface="Trebuchet MS"/>
                <a:cs typeface="Trebuchet MS"/>
              </a:rPr>
              <a:t>HTML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200" dirty="0">
                <a:latin typeface="Trebuchet MS"/>
                <a:cs typeface="Trebuchet MS"/>
              </a:rPr>
              <a:t>UNORDERED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LIST	</a:t>
            </a:r>
            <a:r>
              <a:rPr sz="2750" spc="40" dirty="0">
                <a:latin typeface="Trebuchet MS"/>
                <a:cs typeface="Trebuchet MS"/>
              </a:rPr>
              <a:t>TAG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812" y="2112581"/>
            <a:ext cx="7644765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25" dirty="0">
                <a:latin typeface="Trebuchet MS"/>
                <a:cs typeface="Trebuchet MS"/>
              </a:rPr>
              <a:t>An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ordered</a:t>
            </a:r>
            <a:r>
              <a:rPr sz="1800" spc="-26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list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starts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with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Trebuchet MS"/>
                <a:cs typeface="Trebuchet MS"/>
              </a:rPr>
              <a:t>&lt;ol&gt;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latin typeface="Trebuchet MS"/>
                <a:cs typeface="Trebuchet MS"/>
              </a:rPr>
              <a:t>tag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.Each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list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items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starts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with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Trebuchet MS"/>
                <a:cs typeface="Trebuchet MS"/>
              </a:rPr>
              <a:t>&lt;li&gt;</a:t>
            </a:r>
            <a:r>
              <a:rPr sz="1800" spc="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latin typeface="Trebuchet MS"/>
                <a:cs typeface="Trebuchet MS"/>
              </a:rPr>
              <a:t>tag.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spc="-40" dirty="0">
                <a:latin typeface="Trebuchet MS"/>
                <a:cs typeface="Trebuchet MS"/>
              </a:rPr>
              <a:t>&lt;</a:t>
            </a:r>
            <a:r>
              <a:rPr sz="1800" spc="5" dirty="0">
                <a:latin typeface="Trebuchet MS"/>
                <a:cs typeface="Trebuchet MS"/>
              </a:rPr>
              <a:t>!</a:t>
            </a: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285" dirty="0">
                <a:latin typeface="Trebuchet MS"/>
                <a:cs typeface="Trebuchet MS"/>
              </a:rPr>
              <a:t>O</a:t>
            </a:r>
            <a:r>
              <a:rPr sz="1800" spc="120" dirty="0">
                <a:latin typeface="Trebuchet MS"/>
                <a:cs typeface="Trebuchet MS"/>
              </a:rPr>
              <a:t>C</a:t>
            </a:r>
            <a:r>
              <a:rPr sz="1800" spc="150" dirty="0">
                <a:latin typeface="Trebuchet MS"/>
                <a:cs typeface="Trebuchet MS"/>
              </a:rPr>
              <a:t>T</a:t>
            </a:r>
            <a:r>
              <a:rPr sz="1800" spc="95" dirty="0">
                <a:latin typeface="Trebuchet MS"/>
                <a:cs typeface="Trebuchet MS"/>
              </a:rPr>
              <a:t>Y</a:t>
            </a:r>
            <a:r>
              <a:rPr sz="1800" spc="-105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ht</a:t>
            </a:r>
            <a:r>
              <a:rPr sz="1800" spc="-110" dirty="0">
                <a:latin typeface="Trebuchet MS"/>
                <a:cs typeface="Trebuchet MS"/>
              </a:rPr>
              <a:t>m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105" dirty="0"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spc="-35" dirty="0">
                <a:latin typeface="Trebuchet MS"/>
                <a:cs typeface="Trebuchet MS"/>
              </a:rPr>
              <a:t>&lt;html&gt;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45" dirty="0">
                <a:latin typeface="Trebuchet MS"/>
                <a:cs typeface="Trebuchet MS"/>
              </a:rPr>
              <a:t>&lt;head&gt;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65" dirty="0">
                <a:latin typeface="Trebuchet MS"/>
                <a:cs typeface="Trebuchet MS"/>
              </a:rPr>
              <a:t>&lt;title&gt;Document&lt;/title&gt;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0" dirty="0">
                <a:latin typeface="Trebuchet MS"/>
                <a:cs typeface="Trebuchet MS"/>
              </a:rPr>
              <a:t>&lt;/head&gt;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-10" dirty="0">
                <a:latin typeface="Trebuchet MS"/>
                <a:cs typeface="Trebuchet MS"/>
              </a:rPr>
              <a:t>&lt;body&gt;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spc="25" dirty="0">
                <a:latin typeface="Trebuchet MS"/>
                <a:cs typeface="Trebuchet MS"/>
              </a:rPr>
              <a:t>&lt;h2&gt;An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un</a:t>
            </a:r>
            <a:r>
              <a:rPr sz="1800" spc="-60" dirty="0">
                <a:latin typeface="Trebuchet MS"/>
                <a:cs typeface="Trebuchet MS"/>
              </a:rPr>
              <a:t>o</a:t>
            </a:r>
            <a:r>
              <a:rPr sz="1800" spc="45" dirty="0">
                <a:latin typeface="Trebuchet MS"/>
                <a:cs typeface="Trebuchet MS"/>
              </a:rPr>
              <a:t>r</a:t>
            </a:r>
            <a:r>
              <a:rPr sz="1800" spc="-105" dirty="0">
                <a:latin typeface="Trebuchet MS"/>
                <a:cs typeface="Trebuchet MS"/>
              </a:rPr>
              <a:t>d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45" dirty="0">
                <a:latin typeface="Trebuchet MS"/>
                <a:cs typeface="Trebuchet MS"/>
              </a:rPr>
              <a:t>r</a:t>
            </a:r>
            <a:r>
              <a:rPr sz="1800" spc="-85" dirty="0">
                <a:latin typeface="Trebuchet MS"/>
                <a:cs typeface="Trebuchet MS"/>
              </a:rPr>
              <a:t>ed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170" dirty="0">
                <a:latin typeface="Trebuchet MS"/>
                <a:cs typeface="Trebuchet MS"/>
              </a:rPr>
              <a:t>H</a:t>
            </a:r>
            <a:r>
              <a:rPr sz="1800" spc="75" dirty="0">
                <a:latin typeface="Trebuchet MS"/>
                <a:cs typeface="Trebuchet MS"/>
              </a:rPr>
              <a:t>T</a:t>
            </a:r>
            <a:r>
              <a:rPr sz="1800" spc="145" dirty="0">
                <a:latin typeface="Trebuchet MS"/>
                <a:cs typeface="Trebuchet MS"/>
              </a:rPr>
              <a:t>M</a:t>
            </a:r>
            <a:r>
              <a:rPr sz="1800" spc="-30" dirty="0">
                <a:latin typeface="Trebuchet MS"/>
                <a:cs typeface="Trebuchet MS"/>
              </a:rPr>
              <a:t>L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60" dirty="0">
                <a:latin typeface="Trebuchet MS"/>
                <a:cs typeface="Trebuchet MS"/>
              </a:rPr>
              <a:t>s</a:t>
            </a:r>
            <a:r>
              <a:rPr sz="1800" spc="-145" dirty="0">
                <a:latin typeface="Trebuchet MS"/>
                <a:cs typeface="Trebuchet MS"/>
              </a:rPr>
              <a:t>t&lt;/</a:t>
            </a:r>
            <a:r>
              <a:rPr sz="1800" spc="-10" dirty="0">
                <a:latin typeface="Trebuchet MS"/>
                <a:cs typeface="Trebuchet MS"/>
              </a:rPr>
              <a:t>h2&gt;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latin typeface="Trebuchet MS"/>
                <a:cs typeface="Trebuchet MS"/>
              </a:rPr>
              <a:t>&lt;ul&gt;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20"/>
              </a:spcBef>
            </a:pPr>
            <a:r>
              <a:rPr sz="1800" spc="-70" dirty="0">
                <a:latin typeface="Trebuchet MS"/>
                <a:cs typeface="Trebuchet MS"/>
              </a:rPr>
              <a:t>&lt;li&gt;Coffee&lt;/li&gt;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15"/>
              </a:spcBef>
            </a:pPr>
            <a:r>
              <a:rPr sz="1800" spc="-95" dirty="0">
                <a:latin typeface="Trebuchet MS"/>
                <a:cs typeface="Trebuchet MS"/>
              </a:rPr>
              <a:t>&lt;li&gt;Tea&lt;/li&gt;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ts val="2135"/>
              </a:lnSpc>
              <a:spcBef>
                <a:spcPts val="20"/>
              </a:spcBef>
            </a:pPr>
            <a:r>
              <a:rPr sz="1800" spc="-70" dirty="0">
                <a:latin typeface="Trebuchet MS"/>
                <a:cs typeface="Trebuchet MS"/>
              </a:rPr>
              <a:t>&lt;li&gt;Milk&lt;/li&gt;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5"/>
              </a:lnSpc>
            </a:pPr>
            <a:r>
              <a:rPr sz="1800" spc="-95" dirty="0">
                <a:latin typeface="Trebuchet MS"/>
                <a:cs typeface="Trebuchet MS"/>
              </a:rPr>
              <a:t>&lt;/ul&gt;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70" dirty="0">
                <a:latin typeface="Trebuchet MS"/>
                <a:cs typeface="Trebuchet MS"/>
              </a:rPr>
              <a:t>&lt;/body&gt;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95" dirty="0">
                <a:latin typeface="Trebuchet MS"/>
                <a:cs typeface="Trebuchet MS"/>
              </a:rPr>
              <a:t>&lt;/html&gt;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2905243"/>
            <a:ext cx="3067632" cy="17345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09600"/>
            <a:ext cx="11306175" cy="12573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610"/>
              </a:spcBef>
            </a:pPr>
            <a:r>
              <a:rPr sz="2750" spc="15" dirty="0">
                <a:latin typeface="Segoe UI"/>
                <a:cs typeface="Segoe UI"/>
              </a:rPr>
              <a:t>UNORDERED</a:t>
            </a:r>
            <a:r>
              <a:rPr sz="2750" spc="135" dirty="0">
                <a:latin typeface="Segoe UI"/>
                <a:cs typeface="Segoe UI"/>
              </a:rPr>
              <a:t> </a:t>
            </a:r>
            <a:r>
              <a:rPr sz="2750" spc="-5" dirty="0">
                <a:latin typeface="Segoe UI"/>
                <a:cs typeface="Segoe UI"/>
              </a:rPr>
              <a:t>HTML</a:t>
            </a:r>
            <a:r>
              <a:rPr sz="2750" spc="105" dirty="0">
                <a:latin typeface="Segoe UI"/>
                <a:cs typeface="Segoe UI"/>
              </a:rPr>
              <a:t> </a:t>
            </a:r>
            <a:r>
              <a:rPr sz="2750" spc="10" dirty="0">
                <a:latin typeface="Segoe UI"/>
                <a:cs typeface="Segoe UI"/>
              </a:rPr>
              <a:t>LIST</a:t>
            </a:r>
            <a:r>
              <a:rPr sz="2750" spc="35" dirty="0">
                <a:latin typeface="Segoe UI"/>
                <a:cs typeface="Segoe UI"/>
              </a:rPr>
              <a:t> </a:t>
            </a:r>
            <a:r>
              <a:rPr sz="2750" spc="20" dirty="0">
                <a:latin typeface="Segoe UI"/>
                <a:cs typeface="Segoe UI"/>
              </a:rPr>
              <a:t>-TYPE</a:t>
            </a:r>
            <a:endParaRPr sz="27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482" y="2112581"/>
            <a:ext cx="1081849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-45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CSS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FF0000"/>
                </a:solidFill>
                <a:latin typeface="Trebuchet MS"/>
                <a:cs typeface="Trebuchet MS"/>
              </a:rPr>
              <a:t>list-style-type</a:t>
            </a:r>
            <a:r>
              <a:rPr sz="18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property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is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used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define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style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list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item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marker.</a:t>
            </a:r>
            <a:r>
              <a:rPr sz="1800" spc="-34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It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can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have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one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of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following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values: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14879" y="2965830"/>
          <a:ext cx="7754620" cy="2255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14" dirty="0">
                          <a:latin typeface="Trebuchet MS"/>
                          <a:cs typeface="Trebuchet MS"/>
                        </a:rPr>
                        <a:t>Value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5" dirty="0">
                          <a:latin typeface="Trebuchet MS"/>
                          <a:cs typeface="Trebuchet MS"/>
                        </a:rPr>
                        <a:t>disc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529590">
                        <a:lnSpc>
                          <a:spcPct val="1008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ts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li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bu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ll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  </a:t>
                      </a:r>
                      <a:r>
                        <a:rPr sz="1800" spc="-125" dirty="0">
                          <a:latin typeface="Trebuchet MS"/>
                          <a:cs typeface="Trebuchet MS"/>
                        </a:rPr>
                        <a:t>(default)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0" dirty="0">
                          <a:latin typeface="Trebuchet MS"/>
                          <a:cs typeface="Trebuchet MS"/>
                        </a:rPr>
                        <a:t>circle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ts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li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square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ts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li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qu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none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889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spc="3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li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em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wil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889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472" y="796861"/>
            <a:ext cx="4351020" cy="551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&lt;</a:t>
            </a:r>
            <a:r>
              <a:rPr sz="1800" spc="5" dirty="0">
                <a:latin typeface="Trebuchet MS"/>
                <a:cs typeface="Trebuchet MS"/>
              </a:rPr>
              <a:t>!</a:t>
            </a: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285" dirty="0">
                <a:latin typeface="Trebuchet MS"/>
                <a:cs typeface="Trebuchet MS"/>
              </a:rPr>
              <a:t>O</a:t>
            </a:r>
            <a:r>
              <a:rPr sz="1800" spc="120" dirty="0">
                <a:latin typeface="Trebuchet MS"/>
                <a:cs typeface="Trebuchet MS"/>
              </a:rPr>
              <a:t>C</a:t>
            </a:r>
            <a:r>
              <a:rPr sz="1800" spc="150" dirty="0">
                <a:latin typeface="Trebuchet MS"/>
                <a:cs typeface="Trebuchet MS"/>
              </a:rPr>
              <a:t>T</a:t>
            </a:r>
            <a:r>
              <a:rPr sz="1800" spc="95" dirty="0">
                <a:latin typeface="Trebuchet MS"/>
                <a:cs typeface="Trebuchet MS"/>
              </a:rPr>
              <a:t>Y</a:t>
            </a:r>
            <a:r>
              <a:rPr sz="1800" spc="-105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ht</a:t>
            </a:r>
            <a:r>
              <a:rPr sz="1800" spc="-110" dirty="0">
                <a:latin typeface="Trebuchet MS"/>
                <a:cs typeface="Trebuchet MS"/>
              </a:rPr>
              <a:t>m</a:t>
            </a:r>
            <a:r>
              <a:rPr sz="1800" spc="-160" dirty="0">
                <a:latin typeface="Trebuchet MS"/>
                <a:cs typeface="Trebuchet MS"/>
              </a:rPr>
              <a:t>l</a:t>
            </a:r>
            <a:r>
              <a:rPr sz="1800" spc="105" dirty="0"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35" dirty="0">
                <a:latin typeface="Trebuchet MS"/>
                <a:cs typeface="Trebuchet MS"/>
              </a:rPr>
              <a:t>&lt;html&gt;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-45" dirty="0">
                <a:latin typeface="Trebuchet MS"/>
                <a:cs typeface="Trebuchet MS"/>
              </a:rPr>
              <a:t>&lt;head&gt;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spc="-65" dirty="0">
                <a:latin typeface="Trebuchet MS"/>
                <a:cs typeface="Trebuchet MS"/>
              </a:rPr>
              <a:t>&lt;title&gt;Document&lt;/title&gt;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0" dirty="0">
                <a:latin typeface="Trebuchet MS"/>
                <a:cs typeface="Trebuchet MS"/>
              </a:rPr>
              <a:t>&lt;/head&gt;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Trebuchet MS"/>
                <a:cs typeface="Trebuchet MS"/>
              </a:rPr>
              <a:t>&lt;body&gt;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20" dirty="0">
                <a:latin typeface="Trebuchet MS"/>
                <a:cs typeface="Trebuchet MS"/>
              </a:rPr>
              <a:t>&lt;h2&gt;Un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45" dirty="0">
                <a:latin typeface="Trebuchet MS"/>
                <a:cs typeface="Trebuchet MS"/>
              </a:rPr>
              <a:t>r</a:t>
            </a:r>
            <a:r>
              <a:rPr sz="1800" spc="-105" dirty="0">
                <a:latin typeface="Trebuchet MS"/>
                <a:cs typeface="Trebuchet MS"/>
              </a:rPr>
              <a:t>d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45" dirty="0">
                <a:latin typeface="Trebuchet MS"/>
                <a:cs typeface="Trebuchet MS"/>
              </a:rPr>
              <a:t>r</a:t>
            </a:r>
            <a:r>
              <a:rPr sz="1800" spc="-85" dirty="0">
                <a:latin typeface="Trebuchet MS"/>
                <a:cs typeface="Trebuchet MS"/>
              </a:rPr>
              <a:t>ed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L</a:t>
            </a:r>
            <a:r>
              <a:rPr sz="1800" spc="-140" dirty="0">
                <a:latin typeface="Trebuchet MS"/>
                <a:cs typeface="Trebuchet MS"/>
              </a:rPr>
              <a:t>i</a:t>
            </a:r>
            <a:r>
              <a:rPr sz="1800" spc="-60" dirty="0">
                <a:latin typeface="Trebuchet MS"/>
                <a:cs typeface="Trebuchet MS"/>
              </a:rPr>
              <a:t>s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w</a:t>
            </a:r>
            <a:r>
              <a:rPr sz="1800" spc="-140" dirty="0">
                <a:latin typeface="Trebuchet MS"/>
                <a:cs typeface="Trebuchet MS"/>
              </a:rPr>
              <a:t>i</a:t>
            </a:r>
            <a:r>
              <a:rPr sz="1800" spc="-100" dirty="0">
                <a:latin typeface="Trebuchet MS"/>
                <a:cs typeface="Trebuchet MS"/>
              </a:rPr>
              <a:t>th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C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spc="-30" dirty="0">
                <a:latin typeface="Trebuchet MS"/>
                <a:cs typeface="Trebuchet MS"/>
              </a:rPr>
              <a:t>r</a:t>
            </a:r>
            <a:r>
              <a:rPr sz="1800" spc="-70" dirty="0">
                <a:latin typeface="Trebuchet MS"/>
                <a:cs typeface="Trebuchet MS"/>
              </a:rPr>
              <a:t>c</a:t>
            </a:r>
            <a:r>
              <a:rPr sz="1800" spc="-160" dirty="0">
                <a:latin typeface="Trebuchet MS"/>
                <a:cs typeface="Trebuchet MS"/>
              </a:rPr>
              <a:t>l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B</a:t>
            </a:r>
            <a:r>
              <a:rPr sz="1800" spc="-145" dirty="0">
                <a:latin typeface="Trebuchet MS"/>
                <a:cs typeface="Trebuchet MS"/>
              </a:rPr>
              <a:t>u</a:t>
            </a:r>
            <a:r>
              <a:rPr sz="1800" spc="-100" dirty="0">
                <a:latin typeface="Trebuchet MS"/>
                <a:cs typeface="Trebuchet MS"/>
              </a:rPr>
              <a:t>l</a:t>
            </a:r>
            <a:r>
              <a:rPr sz="1800" spc="-160" dirty="0">
                <a:latin typeface="Trebuchet MS"/>
                <a:cs typeface="Trebuchet MS"/>
              </a:rPr>
              <a:t>l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75" dirty="0">
                <a:latin typeface="Trebuchet MS"/>
                <a:cs typeface="Trebuchet MS"/>
              </a:rPr>
              <a:t>t</a:t>
            </a:r>
            <a:r>
              <a:rPr sz="1800" spc="-90" dirty="0">
                <a:latin typeface="Trebuchet MS"/>
                <a:cs typeface="Trebuchet MS"/>
              </a:rPr>
              <a:t>s</a:t>
            </a:r>
            <a:r>
              <a:rPr sz="1800" spc="-165" dirty="0">
                <a:latin typeface="Trebuchet MS"/>
                <a:cs typeface="Trebuchet MS"/>
              </a:rPr>
              <a:t>&lt;</a:t>
            </a:r>
            <a:r>
              <a:rPr sz="1800" spc="-150" dirty="0">
                <a:latin typeface="Trebuchet MS"/>
                <a:cs typeface="Trebuchet MS"/>
              </a:rPr>
              <a:t>/</a:t>
            </a:r>
            <a:r>
              <a:rPr sz="1800" spc="-10" dirty="0">
                <a:latin typeface="Trebuchet MS"/>
                <a:cs typeface="Trebuchet MS"/>
              </a:rPr>
              <a:t>h2&gt;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-40" dirty="0">
                <a:latin typeface="Trebuchet MS"/>
                <a:cs typeface="Trebuchet MS"/>
              </a:rPr>
              <a:t>&lt;ul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style="list-style-type:circle;"&gt;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ts val="2130"/>
              </a:lnSpc>
            </a:pPr>
            <a:r>
              <a:rPr sz="1800" spc="-70" dirty="0">
                <a:latin typeface="Trebuchet MS"/>
                <a:cs typeface="Trebuchet MS"/>
              </a:rPr>
              <a:t>&lt;li&gt;Coffee&lt;/li&gt;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20"/>
              </a:spcBef>
            </a:pPr>
            <a:r>
              <a:rPr sz="1800" spc="-95" dirty="0">
                <a:latin typeface="Trebuchet MS"/>
                <a:cs typeface="Trebuchet MS"/>
              </a:rPr>
              <a:t>&lt;li&gt;Tea&lt;/li&gt;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20"/>
              </a:spcBef>
            </a:pPr>
            <a:r>
              <a:rPr sz="1800" spc="-70" dirty="0">
                <a:latin typeface="Trebuchet MS"/>
                <a:cs typeface="Trebuchet MS"/>
              </a:rPr>
              <a:t>&lt;li&gt;Milk&lt;/li&gt;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95" dirty="0">
                <a:latin typeface="Trebuchet MS"/>
                <a:cs typeface="Trebuchet MS"/>
              </a:rPr>
              <a:t>&lt;/ul&gt;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20" dirty="0">
                <a:latin typeface="Trebuchet MS"/>
                <a:cs typeface="Trebuchet MS"/>
              </a:rPr>
              <a:t>&lt;h2&gt;Un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45" dirty="0">
                <a:latin typeface="Trebuchet MS"/>
                <a:cs typeface="Trebuchet MS"/>
              </a:rPr>
              <a:t>r</a:t>
            </a:r>
            <a:r>
              <a:rPr sz="1800" spc="-105" dirty="0">
                <a:latin typeface="Trebuchet MS"/>
                <a:cs typeface="Trebuchet MS"/>
              </a:rPr>
              <a:t>d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45" dirty="0">
                <a:latin typeface="Trebuchet MS"/>
                <a:cs typeface="Trebuchet MS"/>
              </a:rPr>
              <a:t>r</a:t>
            </a:r>
            <a:r>
              <a:rPr sz="1800" spc="-85" dirty="0">
                <a:latin typeface="Trebuchet MS"/>
                <a:cs typeface="Trebuchet MS"/>
              </a:rPr>
              <a:t>ed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L</a:t>
            </a:r>
            <a:r>
              <a:rPr sz="1800" spc="-140" dirty="0">
                <a:latin typeface="Trebuchet MS"/>
                <a:cs typeface="Trebuchet MS"/>
              </a:rPr>
              <a:t>i</a:t>
            </a:r>
            <a:r>
              <a:rPr sz="1800" spc="-60" dirty="0">
                <a:latin typeface="Trebuchet MS"/>
                <a:cs typeface="Trebuchet MS"/>
              </a:rPr>
              <a:t>s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w</a:t>
            </a:r>
            <a:r>
              <a:rPr sz="1800" spc="-140" dirty="0">
                <a:latin typeface="Trebuchet MS"/>
                <a:cs typeface="Trebuchet MS"/>
              </a:rPr>
              <a:t>i</a:t>
            </a:r>
            <a:r>
              <a:rPr sz="1800" spc="-100" dirty="0">
                <a:latin typeface="Trebuchet MS"/>
                <a:cs typeface="Trebuchet MS"/>
              </a:rPr>
              <a:t>th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Squ</a:t>
            </a:r>
            <a:r>
              <a:rPr sz="1800" spc="-114" dirty="0">
                <a:latin typeface="Trebuchet MS"/>
                <a:cs typeface="Trebuchet MS"/>
              </a:rPr>
              <a:t>a</a:t>
            </a:r>
            <a:r>
              <a:rPr sz="1800" spc="45" dirty="0">
                <a:latin typeface="Trebuchet MS"/>
                <a:cs typeface="Trebuchet MS"/>
              </a:rPr>
              <a:t>r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B</a:t>
            </a:r>
            <a:r>
              <a:rPr sz="1800" spc="-145" dirty="0">
                <a:latin typeface="Trebuchet MS"/>
                <a:cs typeface="Trebuchet MS"/>
              </a:rPr>
              <a:t>u</a:t>
            </a:r>
            <a:r>
              <a:rPr sz="1800" spc="-100" dirty="0">
                <a:latin typeface="Trebuchet MS"/>
                <a:cs typeface="Trebuchet MS"/>
              </a:rPr>
              <a:t>l</a:t>
            </a:r>
            <a:r>
              <a:rPr sz="1800" spc="-160" dirty="0">
                <a:latin typeface="Trebuchet MS"/>
                <a:cs typeface="Trebuchet MS"/>
              </a:rPr>
              <a:t>l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75" dirty="0">
                <a:latin typeface="Trebuchet MS"/>
                <a:cs typeface="Trebuchet MS"/>
              </a:rPr>
              <a:t>t</a:t>
            </a:r>
            <a:r>
              <a:rPr sz="1800" spc="-90" dirty="0">
                <a:latin typeface="Trebuchet MS"/>
                <a:cs typeface="Trebuchet MS"/>
              </a:rPr>
              <a:t>s</a:t>
            </a:r>
            <a:r>
              <a:rPr sz="1800" spc="-165" dirty="0">
                <a:latin typeface="Trebuchet MS"/>
                <a:cs typeface="Trebuchet MS"/>
              </a:rPr>
              <a:t>&lt;</a:t>
            </a:r>
            <a:r>
              <a:rPr sz="1800" spc="-150" dirty="0">
                <a:latin typeface="Trebuchet MS"/>
                <a:cs typeface="Trebuchet MS"/>
              </a:rPr>
              <a:t>/</a:t>
            </a:r>
            <a:r>
              <a:rPr sz="1800" spc="-10" dirty="0">
                <a:latin typeface="Trebuchet MS"/>
                <a:cs typeface="Trebuchet MS"/>
              </a:rPr>
              <a:t>h2&gt;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spc="-40" dirty="0">
                <a:latin typeface="Trebuchet MS"/>
                <a:cs typeface="Trebuchet MS"/>
              </a:rPr>
              <a:t>&lt;ul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style="list-style-type:square;"&gt;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20"/>
              </a:spcBef>
            </a:pPr>
            <a:r>
              <a:rPr sz="1800" spc="-70" dirty="0">
                <a:latin typeface="Trebuchet MS"/>
                <a:cs typeface="Trebuchet MS"/>
              </a:rPr>
              <a:t>&lt;li&gt;Coffee&lt;/li&gt;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15"/>
              </a:spcBef>
            </a:pPr>
            <a:r>
              <a:rPr sz="1800" spc="-95" dirty="0">
                <a:latin typeface="Trebuchet MS"/>
                <a:cs typeface="Trebuchet MS"/>
              </a:rPr>
              <a:t>&lt;li&gt;Tea&lt;/li&gt;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20"/>
              </a:spcBef>
            </a:pPr>
            <a:r>
              <a:rPr sz="1800" spc="-70" dirty="0">
                <a:latin typeface="Trebuchet MS"/>
                <a:cs typeface="Trebuchet MS"/>
              </a:rPr>
              <a:t>&lt;li&gt;Milk&lt;/li&gt;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spc="-95" dirty="0">
                <a:latin typeface="Trebuchet MS"/>
                <a:cs typeface="Trebuchet MS"/>
              </a:rPr>
              <a:t>&lt;/ul&gt;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spc="-70" dirty="0">
                <a:latin typeface="Trebuchet MS"/>
                <a:cs typeface="Trebuchet MS"/>
              </a:rPr>
              <a:t>&lt;/body&gt;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90" dirty="0">
                <a:latin typeface="Trebuchet MS"/>
                <a:cs typeface="Trebuchet MS"/>
              </a:rPr>
              <a:t>&lt;/html&gt;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0825" y="666750"/>
            <a:ext cx="4114800" cy="12280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0825" y="3181607"/>
            <a:ext cx="3535679" cy="9928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09600"/>
            <a:ext cx="11306175" cy="12573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300"/>
          </a:p>
          <a:p>
            <a:pPr marL="229235">
              <a:lnSpc>
                <a:spcPct val="100000"/>
              </a:lnSpc>
              <a:tabLst>
                <a:tab pos="3757929" algn="l"/>
              </a:tabLst>
            </a:pPr>
            <a:r>
              <a:rPr sz="2750" spc="114" dirty="0">
                <a:latin typeface="Trebuchet MS"/>
                <a:cs typeface="Trebuchet MS"/>
              </a:rPr>
              <a:t>HTML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ORDERED</a:t>
            </a:r>
            <a:r>
              <a:rPr sz="2750" spc="10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LIST	</a:t>
            </a:r>
            <a:r>
              <a:rPr sz="2750" spc="40" dirty="0">
                <a:latin typeface="Trebuchet MS"/>
                <a:cs typeface="Trebuchet MS"/>
              </a:rPr>
              <a:t>TAG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970341"/>
            <a:ext cx="314071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&lt;</a:t>
            </a:r>
            <a:r>
              <a:rPr sz="1800" dirty="0">
                <a:latin typeface="Trebuchet MS"/>
                <a:cs typeface="Trebuchet MS"/>
              </a:rPr>
              <a:t>!</a:t>
            </a: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285" dirty="0">
                <a:latin typeface="Trebuchet MS"/>
                <a:cs typeface="Trebuchet MS"/>
              </a:rPr>
              <a:t>O</a:t>
            </a:r>
            <a:r>
              <a:rPr sz="1800" spc="120" dirty="0">
                <a:latin typeface="Trebuchet MS"/>
                <a:cs typeface="Trebuchet MS"/>
              </a:rPr>
              <a:t>C</a:t>
            </a:r>
            <a:r>
              <a:rPr sz="1800" spc="150" dirty="0">
                <a:latin typeface="Trebuchet MS"/>
                <a:cs typeface="Trebuchet MS"/>
              </a:rPr>
              <a:t>T</a:t>
            </a:r>
            <a:r>
              <a:rPr sz="1800" spc="95" dirty="0">
                <a:latin typeface="Trebuchet MS"/>
                <a:cs typeface="Trebuchet MS"/>
              </a:rPr>
              <a:t>Y</a:t>
            </a:r>
            <a:r>
              <a:rPr sz="1800" spc="-105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ht</a:t>
            </a:r>
            <a:r>
              <a:rPr sz="1800" spc="-114" dirty="0">
                <a:latin typeface="Trebuchet MS"/>
                <a:cs typeface="Trebuchet MS"/>
              </a:rPr>
              <a:t>m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105" dirty="0"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45" dirty="0">
                <a:latin typeface="Trebuchet MS"/>
                <a:cs typeface="Trebuchet MS"/>
              </a:rPr>
              <a:t>&lt;head&gt;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-65" dirty="0">
                <a:latin typeface="Trebuchet MS"/>
                <a:cs typeface="Trebuchet MS"/>
              </a:rPr>
              <a:t>&lt;title&gt;Document&lt;/title&gt;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spc="-100" dirty="0">
                <a:latin typeface="Trebuchet MS"/>
                <a:cs typeface="Trebuchet MS"/>
              </a:rPr>
              <a:t>&lt;/head&gt;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40" dirty="0">
                <a:latin typeface="Trebuchet MS"/>
                <a:cs typeface="Trebuchet MS"/>
              </a:rPr>
              <a:t>&lt;html&gt;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Trebuchet MS"/>
                <a:cs typeface="Trebuchet MS"/>
              </a:rPr>
              <a:t>&lt;body&gt;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25" dirty="0">
                <a:latin typeface="Trebuchet MS"/>
                <a:cs typeface="Trebuchet MS"/>
              </a:rPr>
              <a:t>&lt;h2&gt;An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40" dirty="0">
                <a:latin typeface="Trebuchet MS"/>
                <a:cs typeface="Trebuchet MS"/>
              </a:rPr>
              <a:t>r</a:t>
            </a:r>
            <a:r>
              <a:rPr sz="1800" spc="-105" dirty="0">
                <a:latin typeface="Trebuchet MS"/>
                <a:cs typeface="Trebuchet MS"/>
              </a:rPr>
              <a:t>d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40" dirty="0">
                <a:latin typeface="Trebuchet MS"/>
                <a:cs typeface="Trebuchet MS"/>
              </a:rPr>
              <a:t>r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85" dirty="0">
                <a:latin typeface="Trebuchet MS"/>
                <a:cs typeface="Trebuchet MS"/>
              </a:rPr>
              <a:t>d</a:t>
            </a:r>
            <a:r>
              <a:rPr sz="1800" spc="-265" dirty="0">
                <a:latin typeface="Trebuchet MS"/>
                <a:cs typeface="Trebuchet MS"/>
              </a:rPr>
              <a:t> </a:t>
            </a:r>
            <a:r>
              <a:rPr sz="1800" spc="170" dirty="0">
                <a:latin typeface="Trebuchet MS"/>
                <a:cs typeface="Trebuchet MS"/>
              </a:rPr>
              <a:t>H</a:t>
            </a:r>
            <a:r>
              <a:rPr sz="1800" spc="75" dirty="0">
                <a:latin typeface="Trebuchet MS"/>
                <a:cs typeface="Trebuchet MS"/>
              </a:rPr>
              <a:t>T</a:t>
            </a:r>
            <a:r>
              <a:rPr sz="1800" spc="145" dirty="0">
                <a:latin typeface="Trebuchet MS"/>
                <a:cs typeface="Trebuchet MS"/>
              </a:rPr>
              <a:t>M</a:t>
            </a:r>
            <a:r>
              <a:rPr sz="1800" spc="-30" dirty="0">
                <a:latin typeface="Trebuchet MS"/>
                <a:cs typeface="Trebuchet MS"/>
              </a:rPr>
              <a:t>L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60" dirty="0">
                <a:latin typeface="Trebuchet MS"/>
                <a:cs typeface="Trebuchet MS"/>
              </a:rPr>
              <a:t>s</a:t>
            </a:r>
            <a:r>
              <a:rPr sz="1800" spc="-145" dirty="0">
                <a:latin typeface="Trebuchet MS"/>
                <a:cs typeface="Trebuchet MS"/>
              </a:rPr>
              <a:t>t&lt;</a:t>
            </a:r>
            <a:r>
              <a:rPr sz="1800" spc="-150" dirty="0">
                <a:latin typeface="Trebuchet MS"/>
                <a:cs typeface="Trebuchet MS"/>
              </a:rPr>
              <a:t>/</a:t>
            </a:r>
            <a:r>
              <a:rPr sz="1800" spc="-10" dirty="0">
                <a:latin typeface="Trebuchet MS"/>
                <a:cs typeface="Trebuchet MS"/>
              </a:rPr>
              <a:t>h2&gt;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Trebuchet MS"/>
                <a:cs typeface="Trebuchet MS"/>
              </a:rPr>
              <a:t>&lt;ol&gt;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15"/>
              </a:spcBef>
            </a:pPr>
            <a:r>
              <a:rPr sz="1800" spc="-70" dirty="0">
                <a:latin typeface="Trebuchet MS"/>
                <a:cs typeface="Trebuchet MS"/>
              </a:rPr>
              <a:t>&lt;li&gt;Coffee&lt;/li&gt;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20"/>
              </a:spcBef>
            </a:pPr>
            <a:r>
              <a:rPr sz="1800" spc="-95" dirty="0">
                <a:latin typeface="Trebuchet MS"/>
                <a:cs typeface="Trebuchet MS"/>
              </a:rPr>
              <a:t>&lt;li&gt;Tea&lt;/li&gt;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ts val="2135"/>
              </a:lnSpc>
              <a:spcBef>
                <a:spcPts val="15"/>
              </a:spcBef>
            </a:pPr>
            <a:r>
              <a:rPr sz="1800" spc="-70" dirty="0">
                <a:latin typeface="Trebuchet MS"/>
                <a:cs typeface="Trebuchet MS"/>
              </a:rPr>
              <a:t>&lt;li&gt;Milk&lt;/li&gt;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5"/>
              </a:lnSpc>
            </a:pPr>
            <a:r>
              <a:rPr sz="1800" spc="-75" dirty="0">
                <a:latin typeface="Trebuchet MS"/>
                <a:cs typeface="Trebuchet MS"/>
              </a:rPr>
              <a:t>&lt;/ol&gt;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70" dirty="0">
                <a:latin typeface="Trebuchet MS"/>
                <a:cs typeface="Trebuchet MS"/>
              </a:rPr>
              <a:t>&lt;/body&gt;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95" dirty="0">
                <a:latin typeface="Trebuchet MS"/>
                <a:cs typeface="Trebuchet MS"/>
              </a:rPr>
              <a:t>&lt;/html&gt;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3625" y="2333625"/>
            <a:ext cx="3490004" cy="15560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09600"/>
            <a:ext cx="11306175" cy="12573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300"/>
          </a:p>
          <a:p>
            <a:pPr marL="229235">
              <a:lnSpc>
                <a:spcPct val="100000"/>
              </a:lnSpc>
            </a:pPr>
            <a:r>
              <a:rPr sz="2750" spc="395" dirty="0">
                <a:latin typeface="Trebuchet MS"/>
                <a:cs typeface="Trebuchet MS"/>
              </a:rPr>
              <a:t>O</a:t>
            </a:r>
            <a:r>
              <a:rPr sz="2750" spc="50" dirty="0">
                <a:latin typeface="Trebuchet MS"/>
                <a:cs typeface="Trebuchet MS"/>
              </a:rPr>
              <a:t>R</a:t>
            </a:r>
            <a:r>
              <a:rPr sz="2750" spc="409" dirty="0">
                <a:latin typeface="Trebuchet MS"/>
                <a:cs typeface="Trebuchet MS"/>
              </a:rPr>
              <a:t>D</a:t>
            </a:r>
            <a:r>
              <a:rPr sz="2750" spc="-50" dirty="0">
                <a:latin typeface="Trebuchet MS"/>
                <a:cs typeface="Trebuchet MS"/>
              </a:rPr>
              <a:t>E</a:t>
            </a:r>
            <a:r>
              <a:rPr sz="2750" spc="50" dirty="0">
                <a:latin typeface="Trebuchet MS"/>
                <a:cs typeface="Trebuchet MS"/>
              </a:rPr>
              <a:t>R</a:t>
            </a:r>
            <a:r>
              <a:rPr sz="2750" spc="-50" dirty="0">
                <a:latin typeface="Trebuchet MS"/>
                <a:cs typeface="Trebuchet MS"/>
              </a:rPr>
              <a:t>E</a:t>
            </a:r>
            <a:r>
              <a:rPr sz="2750" spc="395" dirty="0">
                <a:latin typeface="Trebuchet MS"/>
                <a:cs typeface="Trebuchet MS"/>
              </a:rPr>
              <a:t>D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L</a:t>
            </a:r>
            <a:r>
              <a:rPr sz="2750" spc="-95" dirty="0">
                <a:latin typeface="Trebuchet MS"/>
                <a:cs typeface="Trebuchet MS"/>
              </a:rPr>
              <a:t>I</a:t>
            </a:r>
            <a:r>
              <a:rPr sz="2750" spc="-55" dirty="0">
                <a:latin typeface="Trebuchet MS"/>
                <a:cs typeface="Trebuchet MS"/>
              </a:rPr>
              <a:t>S</a:t>
            </a:r>
            <a:r>
              <a:rPr sz="2750" spc="-395" dirty="0">
                <a:latin typeface="Trebuchet MS"/>
                <a:cs typeface="Trebuchet MS"/>
              </a:rPr>
              <a:t>T</a:t>
            </a:r>
            <a:r>
              <a:rPr sz="2750" spc="-114" dirty="0">
                <a:latin typeface="Trebuchet MS"/>
                <a:cs typeface="Trebuchet MS"/>
              </a:rPr>
              <a:t>-</a:t>
            </a:r>
            <a:r>
              <a:rPr sz="2750" spc="-305" dirty="0">
                <a:latin typeface="Trebuchet MS"/>
                <a:cs typeface="Trebuchet MS"/>
              </a:rPr>
              <a:t> </a:t>
            </a:r>
            <a:r>
              <a:rPr sz="2750" spc="55" dirty="0">
                <a:latin typeface="Trebuchet MS"/>
                <a:cs typeface="Trebuchet MS"/>
              </a:rPr>
              <a:t>T</a:t>
            </a:r>
            <a:r>
              <a:rPr sz="2750" spc="80" dirty="0">
                <a:latin typeface="Trebuchet MS"/>
                <a:cs typeface="Trebuchet MS"/>
              </a:rPr>
              <a:t>Y</a:t>
            </a:r>
            <a:r>
              <a:rPr sz="2750" spc="-114" dirty="0">
                <a:latin typeface="Trebuchet MS"/>
                <a:cs typeface="Trebuchet MS"/>
              </a:rPr>
              <a:t>P</a:t>
            </a:r>
            <a:r>
              <a:rPr sz="2750" spc="-85" dirty="0">
                <a:latin typeface="Trebuchet MS"/>
                <a:cs typeface="Trebuchet MS"/>
              </a:rPr>
              <a:t>E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002" y="2112581"/>
            <a:ext cx="6866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800" spc="-45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type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attribute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of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Trebuchet MS"/>
                <a:cs typeface="Trebuchet MS"/>
              </a:rPr>
              <a:t>&lt;ol&gt;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latin typeface="Trebuchet MS"/>
                <a:cs typeface="Trebuchet MS"/>
              </a:rPr>
              <a:t>tag, </a:t>
            </a:r>
            <a:r>
              <a:rPr sz="1800" spc="-110" dirty="0">
                <a:latin typeface="Trebuchet MS"/>
                <a:cs typeface="Trebuchet MS"/>
              </a:rPr>
              <a:t>defines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type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of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list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item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marker: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9167" y="2739389"/>
          <a:ext cx="9960610" cy="364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652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spc="-105" dirty="0">
                          <a:latin typeface="Trebuchet MS"/>
                          <a:cs typeface="Trebuchet MS"/>
                        </a:rPr>
                        <a:t>Type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spc="-35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34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spc="-20" dirty="0">
                          <a:latin typeface="Trebuchet MS"/>
                          <a:cs typeface="Trebuchet MS"/>
                        </a:rPr>
                        <a:t>type="1"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spc="-2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7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95" dirty="0">
                          <a:latin typeface="Trebuchet MS"/>
                          <a:cs typeface="Trebuchet MS"/>
                        </a:rPr>
                        <a:t>list</a:t>
                      </a:r>
                      <a:r>
                        <a:rPr sz="17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items</a:t>
                      </a:r>
                      <a:r>
                        <a:rPr sz="1700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9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7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7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70" dirty="0">
                          <a:latin typeface="Trebuchet MS"/>
                          <a:cs typeface="Trebuchet MS"/>
                        </a:rPr>
                        <a:t>numbered</a:t>
                      </a:r>
                      <a:r>
                        <a:rPr sz="1700" spc="-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6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7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45" dirty="0">
                          <a:latin typeface="Trebuchet MS"/>
                          <a:cs typeface="Trebuchet MS"/>
                        </a:rPr>
                        <a:t>numbers</a:t>
                      </a:r>
                      <a:r>
                        <a:rPr sz="17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120" dirty="0">
                          <a:latin typeface="Trebuchet MS"/>
                          <a:cs typeface="Trebuchet MS"/>
                        </a:rPr>
                        <a:t>(default)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22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spc="-5" dirty="0">
                          <a:latin typeface="Trebuchet MS"/>
                          <a:cs typeface="Trebuchet MS"/>
                        </a:rPr>
                        <a:t>type="A"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spc="-2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7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95" dirty="0">
                          <a:latin typeface="Trebuchet MS"/>
                          <a:cs typeface="Trebuchet MS"/>
                        </a:rPr>
                        <a:t>list</a:t>
                      </a:r>
                      <a:r>
                        <a:rPr sz="17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items</a:t>
                      </a:r>
                      <a:r>
                        <a:rPr sz="1700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9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7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7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70" dirty="0">
                          <a:latin typeface="Trebuchet MS"/>
                          <a:cs typeface="Trebuchet MS"/>
                        </a:rPr>
                        <a:t>numbered</a:t>
                      </a:r>
                      <a:r>
                        <a:rPr sz="17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6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70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75" dirty="0">
                          <a:latin typeface="Trebuchet MS"/>
                          <a:cs typeface="Trebuchet MS"/>
                        </a:rPr>
                        <a:t>uppercase</a:t>
                      </a:r>
                      <a:r>
                        <a:rPr sz="1700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75" dirty="0">
                          <a:latin typeface="Trebuchet MS"/>
                          <a:cs typeface="Trebuchet MS"/>
                        </a:rPr>
                        <a:t>letters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221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700" spc="-40" dirty="0">
                          <a:latin typeface="Trebuchet MS"/>
                          <a:cs typeface="Trebuchet MS"/>
                        </a:rPr>
                        <a:t>type="a"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700" spc="-2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7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95" dirty="0">
                          <a:latin typeface="Trebuchet MS"/>
                          <a:cs typeface="Trebuchet MS"/>
                        </a:rPr>
                        <a:t>list</a:t>
                      </a:r>
                      <a:r>
                        <a:rPr sz="17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items</a:t>
                      </a:r>
                      <a:r>
                        <a:rPr sz="1700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9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7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7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70" dirty="0">
                          <a:latin typeface="Trebuchet MS"/>
                          <a:cs typeface="Trebuchet MS"/>
                        </a:rPr>
                        <a:t>numbered</a:t>
                      </a:r>
                      <a:r>
                        <a:rPr sz="17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6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7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70" dirty="0">
                          <a:latin typeface="Trebuchet MS"/>
                          <a:cs typeface="Trebuchet MS"/>
                        </a:rPr>
                        <a:t>lowercase</a:t>
                      </a:r>
                      <a:r>
                        <a:rPr sz="1700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75" dirty="0">
                          <a:latin typeface="Trebuchet MS"/>
                          <a:cs typeface="Trebuchet MS"/>
                        </a:rPr>
                        <a:t>letters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57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spc="-25" dirty="0">
                          <a:latin typeface="Trebuchet MS"/>
                          <a:cs typeface="Trebuchet MS"/>
                        </a:rPr>
                        <a:t>type="I"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marR="129539">
                        <a:lnSpc>
                          <a:spcPts val="2030"/>
                        </a:lnSpc>
                        <a:spcBef>
                          <a:spcPts val="459"/>
                        </a:spcBef>
                      </a:pPr>
                      <a:r>
                        <a:rPr sz="1700" spc="-2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7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95" dirty="0">
                          <a:latin typeface="Trebuchet MS"/>
                          <a:cs typeface="Trebuchet MS"/>
                        </a:rPr>
                        <a:t>list</a:t>
                      </a:r>
                      <a:r>
                        <a:rPr sz="17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items</a:t>
                      </a:r>
                      <a:r>
                        <a:rPr sz="17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9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7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7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70" dirty="0">
                          <a:latin typeface="Trebuchet MS"/>
                          <a:cs typeface="Trebuchet MS"/>
                        </a:rPr>
                        <a:t>numbered</a:t>
                      </a:r>
                      <a:r>
                        <a:rPr sz="17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6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70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75" dirty="0">
                          <a:latin typeface="Trebuchet MS"/>
                          <a:cs typeface="Trebuchet MS"/>
                        </a:rPr>
                        <a:t>uppercase</a:t>
                      </a:r>
                      <a:r>
                        <a:rPr sz="1700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60" dirty="0">
                          <a:latin typeface="Trebuchet MS"/>
                          <a:cs typeface="Trebuchet MS"/>
                        </a:rPr>
                        <a:t>roman </a:t>
                      </a:r>
                      <a:r>
                        <a:rPr sz="1700" spc="-4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45" dirty="0">
                          <a:latin typeface="Trebuchet MS"/>
                          <a:cs typeface="Trebuchet MS"/>
                        </a:rPr>
                        <a:t>numbers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11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spc="-35" dirty="0">
                          <a:latin typeface="Trebuchet MS"/>
                          <a:cs typeface="Trebuchet MS"/>
                        </a:rPr>
                        <a:t>type="i"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139065">
                        <a:lnSpc>
                          <a:spcPts val="2030"/>
                        </a:lnSpc>
                        <a:spcBef>
                          <a:spcPts val="465"/>
                        </a:spcBef>
                      </a:pPr>
                      <a:r>
                        <a:rPr sz="1700" spc="-2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7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95" dirty="0">
                          <a:latin typeface="Trebuchet MS"/>
                          <a:cs typeface="Trebuchet MS"/>
                        </a:rPr>
                        <a:t>list</a:t>
                      </a:r>
                      <a:r>
                        <a:rPr sz="17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items</a:t>
                      </a:r>
                      <a:r>
                        <a:rPr sz="17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9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7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7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70" dirty="0">
                          <a:latin typeface="Trebuchet MS"/>
                          <a:cs typeface="Trebuchet MS"/>
                        </a:rPr>
                        <a:t>numbered</a:t>
                      </a:r>
                      <a:r>
                        <a:rPr sz="1700" spc="-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6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7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70" dirty="0">
                          <a:latin typeface="Trebuchet MS"/>
                          <a:cs typeface="Trebuchet MS"/>
                        </a:rPr>
                        <a:t>lowercase</a:t>
                      </a:r>
                      <a:r>
                        <a:rPr sz="1700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60" dirty="0">
                          <a:latin typeface="Trebuchet MS"/>
                          <a:cs typeface="Trebuchet MS"/>
                        </a:rPr>
                        <a:t>roman </a:t>
                      </a:r>
                      <a:r>
                        <a:rPr sz="1700" spc="-5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45" dirty="0">
                          <a:latin typeface="Trebuchet MS"/>
                          <a:cs typeface="Trebuchet MS"/>
                        </a:rPr>
                        <a:t>numbers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114" dirty="0">
                <a:latin typeface="Trebuchet MS"/>
                <a:cs typeface="Trebuchet MS"/>
              </a:rPr>
              <a:t>HTML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195" dirty="0">
                <a:latin typeface="Trebuchet MS"/>
                <a:cs typeface="Trebuchet MS"/>
              </a:rPr>
              <a:t>INTRODUCTION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71433"/>
            <a:ext cx="5850890" cy="2909771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04607A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20" dirty="0">
                <a:solidFill>
                  <a:srgbClr val="3C3C3C"/>
                </a:solidFill>
                <a:latin typeface="Times New Roman"/>
                <a:cs typeface="Times New Roman"/>
              </a:rPr>
              <a:t>HTML-HyperText</a:t>
            </a:r>
            <a:r>
              <a:rPr sz="1800" spc="8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Markup</a:t>
            </a:r>
            <a:r>
              <a:rPr sz="1800" spc="-10" dirty="0">
                <a:solidFill>
                  <a:srgbClr val="3C3C3C"/>
                </a:solidFill>
                <a:latin typeface="Times New Roman"/>
                <a:cs typeface="Times New Roman"/>
              </a:rPr>
              <a:t> Language.</a:t>
            </a:r>
            <a:endParaRPr sz="1800" dirty="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04607A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It</a:t>
            </a:r>
            <a:r>
              <a:rPr sz="18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is</a:t>
            </a:r>
            <a:r>
              <a:rPr sz="18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1800" spc="-5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standard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markup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C3C3C"/>
                </a:solidFill>
                <a:latin typeface="Times New Roman"/>
                <a:cs typeface="Times New Roman"/>
              </a:rPr>
              <a:t>language</a:t>
            </a:r>
            <a:r>
              <a:rPr sz="1800" spc="1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for</a:t>
            </a:r>
            <a:r>
              <a:rPr sz="1800" spc="-8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imes New Roman"/>
                <a:cs typeface="Times New Roman"/>
              </a:rPr>
              <a:t>Web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C3C3C"/>
                </a:solidFill>
                <a:latin typeface="Times New Roman"/>
                <a:cs typeface="Times New Roman"/>
              </a:rPr>
              <a:t>pages.</a:t>
            </a:r>
            <a:endParaRPr sz="1800" dirty="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995"/>
              </a:spcBef>
              <a:buClr>
                <a:srgbClr val="04607A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10" dirty="0">
                <a:solidFill>
                  <a:srgbClr val="3C3C3C"/>
                </a:solidFill>
                <a:latin typeface="Times New Roman"/>
                <a:cs typeface="Times New Roman"/>
              </a:rPr>
              <a:t>Created</a:t>
            </a:r>
            <a:r>
              <a:rPr sz="1800" spc="-9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by</a:t>
            </a:r>
            <a:r>
              <a:rPr sz="1800" spc="-9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C3C3C"/>
                </a:solidFill>
                <a:latin typeface="Times New Roman"/>
                <a:cs typeface="Times New Roman"/>
              </a:rPr>
              <a:t>TIM</a:t>
            </a:r>
            <a:r>
              <a:rPr sz="18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Be</a:t>
            </a:r>
            <a:r>
              <a:rPr lang="en-US"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ners</a:t>
            </a:r>
            <a:r>
              <a:rPr sz="1800" spc="-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3C3C3C"/>
                </a:solidFill>
                <a:latin typeface="Times New Roman"/>
                <a:cs typeface="Times New Roman"/>
              </a:rPr>
              <a:t>Lee.</a:t>
            </a:r>
            <a:endParaRPr sz="1800" dirty="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04607A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15" dirty="0">
                <a:solidFill>
                  <a:srgbClr val="3C3C3C"/>
                </a:solidFill>
                <a:latin typeface="Times New Roman"/>
                <a:cs typeface="Times New Roman"/>
              </a:rPr>
              <a:t>Consists</a:t>
            </a:r>
            <a:r>
              <a:rPr sz="18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18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C3C3C"/>
                </a:solidFill>
                <a:latin typeface="Times New Roman"/>
                <a:cs typeface="Times New Roman"/>
              </a:rPr>
              <a:t>Series</a:t>
            </a:r>
            <a:r>
              <a:rPr sz="1800" spc="1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C3C3C"/>
                </a:solidFill>
                <a:latin typeface="Times New Roman"/>
                <a:cs typeface="Times New Roman"/>
              </a:rPr>
              <a:t>Elements.</a:t>
            </a:r>
            <a:endParaRPr sz="1800" dirty="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990"/>
              </a:spcBef>
              <a:buClr>
                <a:srgbClr val="04607A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HTML</a:t>
            </a:r>
            <a:r>
              <a:rPr sz="18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elements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tell</a:t>
            </a:r>
            <a:r>
              <a:rPr sz="18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browser</a:t>
            </a:r>
            <a:r>
              <a:rPr sz="1800" spc="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how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C3C3C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C3C3C"/>
                </a:solidFill>
                <a:latin typeface="Times New Roman"/>
                <a:cs typeface="Times New Roman"/>
              </a:rPr>
              <a:t>display</a:t>
            </a:r>
            <a:r>
              <a:rPr sz="1800" spc="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C3C3C"/>
                </a:solidFill>
                <a:latin typeface="Times New Roman"/>
                <a:cs typeface="Times New Roman"/>
              </a:rPr>
              <a:t>content.</a:t>
            </a:r>
            <a:endParaRPr sz="1800" dirty="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04607A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HTML</a:t>
            </a:r>
            <a:r>
              <a:rPr sz="18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Elements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are</a:t>
            </a:r>
            <a:r>
              <a:rPr sz="18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represented</a:t>
            </a:r>
            <a:r>
              <a:rPr sz="1800" spc="-15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in</a:t>
            </a:r>
            <a:r>
              <a:rPr sz="1800" spc="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tags(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&lt;&gt;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).</a:t>
            </a:r>
            <a:endParaRPr sz="1800" dirty="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04607A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HTML</a:t>
            </a:r>
            <a:r>
              <a:rPr sz="18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Elements</a:t>
            </a:r>
            <a:r>
              <a:rPr sz="1800" spc="-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are</a:t>
            </a:r>
            <a:r>
              <a:rPr sz="18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C3C3C"/>
                </a:solidFill>
                <a:latin typeface="Times New Roman"/>
                <a:cs typeface="Times New Roman"/>
              </a:rPr>
              <a:t>building</a:t>
            </a:r>
            <a:r>
              <a:rPr sz="1800" spc="1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blocks</a:t>
            </a:r>
            <a:r>
              <a:rPr sz="1800" spc="-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of 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HTML</a:t>
            </a:r>
            <a:r>
              <a:rPr sz="1800" spc="9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Page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032" y="645731"/>
            <a:ext cx="3709670" cy="4973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&lt;</a:t>
            </a:r>
            <a:r>
              <a:rPr sz="1800" spc="5" dirty="0">
                <a:latin typeface="Trebuchet MS"/>
                <a:cs typeface="Trebuchet MS"/>
              </a:rPr>
              <a:t>!</a:t>
            </a: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285" dirty="0">
                <a:latin typeface="Trebuchet MS"/>
                <a:cs typeface="Trebuchet MS"/>
              </a:rPr>
              <a:t>O</a:t>
            </a:r>
            <a:r>
              <a:rPr sz="1800" spc="120" dirty="0">
                <a:latin typeface="Trebuchet MS"/>
                <a:cs typeface="Trebuchet MS"/>
              </a:rPr>
              <a:t>C</a:t>
            </a:r>
            <a:r>
              <a:rPr sz="1800" spc="150" dirty="0">
                <a:latin typeface="Trebuchet MS"/>
                <a:cs typeface="Trebuchet MS"/>
              </a:rPr>
              <a:t>T</a:t>
            </a:r>
            <a:r>
              <a:rPr sz="1800" spc="95" dirty="0">
                <a:latin typeface="Trebuchet MS"/>
                <a:cs typeface="Trebuchet MS"/>
              </a:rPr>
              <a:t>Y</a:t>
            </a:r>
            <a:r>
              <a:rPr sz="1800" spc="-105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ht</a:t>
            </a:r>
            <a:r>
              <a:rPr sz="1800" spc="-110" dirty="0">
                <a:latin typeface="Trebuchet MS"/>
                <a:cs typeface="Trebuchet MS"/>
              </a:rPr>
              <a:t>m</a:t>
            </a:r>
            <a:r>
              <a:rPr sz="1800" spc="-160" dirty="0">
                <a:latin typeface="Trebuchet MS"/>
                <a:cs typeface="Trebuchet MS"/>
              </a:rPr>
              <a:t>l</a:t>
            </a:r>
            <a:r>
              <a:rPr sz="1800" spc="105" dirty="0"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35" dirty="0">
                <a:latin typeface="Trebuchet MS"/>
                <a:cs typeface="Trebuchet MS"/>
              </a:rPr>
              <a:t>&lt;html&gt;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Trebuchet MS"/>
                <a:cs typeface="Trebuchet MS"/>
              </a:rPr>
              <a:t>&lt;body&gt;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65" dirty="0">
                <a:latin typeface="Trebuchet MS"/>
                <a:cs typeface="Trebuchet MS"/>
              </a:rPr>
              <a:t>&lt;h2&gt;</a:t>
            </a:r>
            <a:r>
              <a:rPr sz="1800" spc="100" dirty="0">
                <a:latin typeface="Trebuchet MS"/>
                <a:cs typeface="Trebuchet MS"/>
              </a:rPr>
              <a:t>O</a:t>
            </a:r>
            <a:r>
              <a:rPr sz="1800" spc="45" dirty="0">
                <a:latin typeface="Trebuchet MS"/>
                <a:cs typeface="Trebuchet MS"/>
              </a:rPr>
              <a:t>r</a:t>
            </a:r>
            <a:r>
              <a:rPr sz="1800" spc="-105" dirty="0">
                <a:latin typeface="Trebuchet MS"/>
                <a:cs typeface="Trebuchet MS"/>
              </a:rPr>
              <a:t>d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45" dirty="0">
                <a:latin typeface="Trebuchet MS"/>
                <a:cs typeface="Trebuchet MS"/>
              </a:rPr>
              <a:t>r</a:t>
            </a:r>
            <a:r>
              <a:rPr sz="1800" spc="-85" dirty="0">
                <a:latin typeface="Trebuchet MS"/>
                <a:cs typeface="Trebuchet MS"/>
              </a:rPr>
              <a:t>ed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L</a:t>
            </a:r>
            <a:r>
              <a:rPr sz="1800" spc="-140" dirty="0">
                <a:latin typeface="Trebuchet MS"/>
                <a:cs typeface="Trebuchet MS"/>
              </a:rPr>
              <a:t>i</a:t>
            </a:r>
            <a:r>
              <a:rPr sz="1800" spc="-60" dirty="0">
                <a:latin typeface="Trebuchet MS"/>
                <a:cs typeface="Trebuchet MS"/>
              </a:rPr>
              <a:t>s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w</a:t>
            </a:r>
            <a:r>
              <a:rPr sz="1800" spc="-140" dirty="0">
                <a:latin typeface="Trebuchet MS"/>
                <a:cs typeface="Trebuchet MS"/>
              </a:rPr>
              <a:t>i</a:t>
            </a:r>
            <a:r>
              <a:rPr sz="1800" spc="-100" dirty="0">
                <a:latin typeface="Trebuchet MS"/>
                <a:cs typeface="Trebuchet MS"/>
              </a:rPr>
              <a:t>th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270" dirty="0">
                <a:latin typeface="Trebuchet MS"/>
                <a:cs typeface="Trebuchet MS"/>
              </a:rPr>
              <a:t>N</a:t>
            </a:r>
            <a:r>
              <a:rPr sz="1800" spc="-75" dirty="0">
                <a:latin typeface="Trebuchet MS"/>
                <a:cs typeface="Trebuchet MS"/>
              </a:rPr>
              <a:t>u</a:t>
            </a:r>
            <a:r>
              <a:rPr sz="1800" spc="-80" dirty="0">
                <a:latin typeface="Trebuchet MS"/>
                <a:cs typeface="Trebuchet MS"/>
              </a:rPr>
              <a:t>m</a:t>
            </a:r>
            <a:r>
              <a:rPr sz="1800" spc="-114" dirty="0">
                <a:latin typeface="Trebuchet MS"/>
                <a:cs typeface="Trebuchet MS"/>
              </a:rPr>
              <a:t>b</a:t>
            </a:r>
            <a:r>
              <a:rPr sz="1800" spc="-75" dirty="0">
                <a:latin typeface="Trebuchet MS"/>
                <a:cs typeface="Trebuchet MS"/>
              </a:rPr>
              <a:t>e</a:t>
            </a:r>
            <a:r>
              <a:rPr sz="1800" spc="45" dirty="0">
                <a:latin typeface="Trebuchet MS"/>
                <a:cs typeface="Trebuchet MS"/>
              </a:rPr>
              <a:t>r</a:t>
            </a:r>
            <a:r>
              <a:rPr sz="1800" spc="-60" dirty="0">
                <a:latin typeface="Trebuchet MS"/>
                <a:cs typeface="Trebuchet MS"/>
              </a:rPr>
              <a:t>s</a:t>
            </a:r>
            <a:r>
              <a:rPr sz="1800" spc="-165" dirty="0">
                <a:latin typeface="Trebuchet MS"/>
                <a:cs typeface="Trebuchet MS"/>
              </a:rPr>
              <a:t>&lt;</a:t>
            </a:r>
            <a:r>
              <a:rPr sz="1800" spc="-150" dirty="0">
                <a:latin typeface="Trebuchet MS"/>
                <a:cs typeface="Trebuchet MS"/>
              </a:rPr>
              <a:t>/</a:t>
            </a:r>
            <a:r>
              <a:rPr sz="1800" spc="-10" dirty="0">
                <a:latin typeface="Trebuchet MS"/>
                <a:cs typeface="Trebuchet MS"/>
              </a:rPr>
              <a:t>h2&gt;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&lt;ol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type="1"&gt;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ts val="2130"/>
              </a:lnSpc>
              <a:spcBef>
                <a:spcPts val="20"/>
              </a:spcBef>
            </a:pPr>
            <a:r>
              <a:rPr sz="1800" spc="-70" dirty="0">
                <a:latin typeface="Trebuchet MS"/>
                <a:cs typeface="Trebuchet MS"/>
              </a:rPr>
              <a:t>&lt;li&gt;Coffee&lt;/li&gt;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ts val="2130"/>
              </a:lnSpc>
            </a:pPr>
            <a:r>
              <a:rPr sz="1800" spc="-95" dirty="0">
                <a:latin typeface="Trebuchet MS"/>
                <a:cs typeface="Trebuchet MS"/>
              </a:rPr>
              <a:t>&lt;li&gt;Tea&lt;/li&gt;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20"/>
              </a:spcBef>
            </a:pPr>
            <a:r>
              <a:rPr sz="1800" spc="-70" dirty="0">
                <a:latin typeface="Trebuchet MS"/>
                <a:cs typeface="Trebuchet MS"/>
              </a:rPr>
              <a:t>&lt;li&gt;Milk&lt;/li&gt;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75" dirty="0">
                <a:latin typeface="Trebuchet MS"/>
                <a:cs typeface="Trebuchet MS"/>
              </a:rPr>
              <a:t>&lt;/ol&gt;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ol</a:t>
            </a:r>
            <a:r>
              <a:rPr sz="1800" spc="-7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="A"&gt;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ts val="213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Coffee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Tea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Milk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/ol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70" dirty="0">
                <a:latin typeface="Trebuchet MS"/>
                <a:cs typeface="Trebuchet MS"/>
              </a:rPr>
              <a:t>&lt;/body&gt;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90" dirty="0">
                <a:latin typeface="Trebuchet MS"/>
                <a:cs typeface="Trebuchet MS"/>
              </a:rPr>
              <a:t>&lt;/html&gt;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6928" y="3622373"/>
            <a:ext cx="926062" cy="8508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6550" y="1735159"/>
            <a:ext cx="3305342" cy="14652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317" y="663511"/>
            <a:ext cx="2153285" cy="414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ol</a:t>
            </a:r>
            <a:r>
              <a:rPr sz="1800" spc="-7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="a"&gt;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Coffee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ts val="2135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Tea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Milk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/ol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ol</a:t>
            </a:r>
            <a:r>
              <a:rPr sz="1800" spc="-7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="I"&gt;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ts val="2130"/>
              </a:lnSpc>
              <a:spcBef>
                <a:spcPts val="20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Coffee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ts val="213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Tea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Milk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/ol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ol</a:t>
            </a:r>
            <a:r>
              <a:rPr sz="1800" spc="-7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="i"&gt;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ts val="2130"/>
              </a:lnSpc>
              <a:spcBef>
                <a:spcPts val="15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Coffee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ts val="213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Tea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Milk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/li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/ol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81925" y="937388"/>
            <a:ext cx="3571875" cy="4025265"/>
            <a:chOff x="7781925" y="937388"/>
            <a:chExt cx="3571875" cy="4025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5462" y="937388"/>
              <a:ext cx="1030031" cy="1062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7175" y="1952625"/>
              <a:ext cx="3476625" cy="15049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1925" y="3371850"/>
              <a:ext cx="2609850" cy="1590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304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520"/>
              </a:spcBef>
            </a:pPr>
            <a:r>
              <a:rPr sz="2750" dirty="0">
                <a:solidFill>
                  <a:srgbClr val="FFFFFF"/>
                </a:solidFill>
                <a:latin typeface="Segoe UI"/>
                <a:cs typeface="Segoe UI"/>
              </a:rPr>
              <a:t>HTML</a:t>
            </a:r>
            <a:r>
              <a:rPr sz="2750" spc="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Segoe UI"/>
                <a:cs typeface="Segoe UI"/>
              </a:rPr>
              <a:t>BLOCK</a:t>
            </a:r>
            <a:r>
              <a:rPr sz="2750" spc="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750" spc="2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75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Segoe UI"/>
                <a:cs typeface="Segoe UI"/>
              </a:rPr>
              <a:t>INLINE</a:t>
            </a:r>
            <a:r>
              <a:rPr sz="2750" spc="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Segoe UI"/>
                <a:cs typeface="Segoe UI"/>
              </a:rPr>
              <a:t>ELEMENTS</a:t>
            </a:r>
            <a:endParaRPr sz="2750">
              <a:latin typeface="Segoe UI"/>
              <a:cs typeface="Segoe UI"/>
            </a:endParaRPr>
          </a:p>
          <a:p>
            <a:pPr marL="234950">
              <a:lnSpc>
                <a:spcPct val="100000"/>
              </a:lnSpc>
              <a:spcBef>
                <a:spcPts val="80"/>
              </a:spcBef>
            </a:pPr>
            <a:r>
              <a:rPr sz="2750" spc="755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870011"/>
            <a:ext cx="10810875" cy="43275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905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30" dirty="0">
                <a:latin typeface="Verdana"/>
                <a:cs typeface="Verdana"/>
              </a:rPr>
              <a:t>Every</a:t>
            </a:r>
            <a:r>
              <a:rPr sz="1700" spc="-2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HTML</a:t>
            </a:r>
            <a:r>
              <a:rPr sz="1700" spc="15" dirty="0">
                <a:latin typeface="Verdana"/>
                <a:cs typeface="Verdana"/>
              </a:rPr>
              <a:t> element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has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a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default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display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20" dirty="0">
                <a:latin typeface="Verdana"/>
                <a:cs typeface="Verdana"/>
              </a:rPr>
              <a:t>value,</a:t>
            </a:r>
            <a:r>
              <a:rPr sz="1700" spc="-18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depending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on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what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type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of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element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it</a:t>
            </a:r>
            <a:r>
              <a:rPr sz="1700" dirty="0">
                <a:latin typeface="Verdana"/>
                <a:cs typeface="Verdana"/>
              </a:rPr>
              <a:t> is.</a:t>
            </a:r>
            <a:endParaRPr sz="1700">
              <a:latin typeface="Verdana"/>
              <a:cs typeface="Verdana"/>
            </a:endParaRPr>
          </a:p>
          <a:p>
            <a:pPr marL="317500" indent="-305435">
              <a:lnSpc>
                <a:spcPct val="100000"/>
              </a:lnSpc>
              <a:spcBef>
                <a:spcPts val="815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dirty="0">
                <a:latin typeface="Verdana"/>
                <a:cs typeface="Verdana"/>
              </a:rPr>
              <a:t>T</a:t>
            </a:r>
            <a:r>
              <a:rPr sz="1700" spc="40" dirty="0">
                <a:latin typeface="Verdana"/>
                <a:cs typeface="Verdana"/>
              </a:rPr>
              <a:t>h</a:t>
            </a:r>
            <a:r>
              <a:rPr sz="1700" spc="30" dirty="0">
                <a:latin typeface="Verdana"/>
                <a:cs typeface="Verdana"/>
              </a:rPr>
              <a:t>e</a:t>
            </a:r>
            <a:r>
              <a:rPr sz="1700" spc="20" dirty="0">
                <a:latin typeface="Verdana"/>
                <a:cs typeface="Verdana"/>
              </a:rPr>
              <a:t>r</a:t>
            </a:r>
            <a:r>
              <a:rPr sz="1700" spc="15" dirty="0">
                <a:latin typeface="Verdana"/>
                <a:cs typeface="Verdana"/>
              </a:rPr>
              <a:t>e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20" dirty="0">
                <a:latin typeface="Verdana"/>
                <a:cs typeface="Verdana"/>
              </a:rPr>
              <a:t>ar</a:t>
            </a:r>
            <a:r>
              <a:rPr sz="1700" spc="15" dirty="0">
                <a:latin typeface="Verdana"/>
                <a:cs typeface="Verdana"/>
              </a:rPr>
              <a:t>e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</a:t>
            </a:r>
            <a:r>
              <a:rPr sz="1700" spc="25" dirty="0">
                <a:latin typeface="Verdana"/>
                <a:cs typeface="Verdana"/>
              </a:rPr>
              <a:t>w</a:t>
            </a:r>
            <a:r>
              <a:rPr sz="1700" spc="15" dirty="0">
                <a:latin typeface="Verdana"/>
                <a:cs typeface="Verdana"/>
              </a:rPr>
              <a:t>o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d</a:t>
            </a:r>
            <a:r>
              <a:rPr sz="1700" spc="-20" dirty="0">
                <a:latin typeface="Verdana"/>
                <a:cs typeface="Verdana"/>
              </a:rPr>
              <a:t>i</a:t>
            </a:r>
            <a:r>
              <a:rPr sz="1700" spc="10" dirty="0">
                <a:latin typeface="Verdana"/>
                <a:cs typeface="Verdana"/>
              </a:rPr>
              <a:t>s</a:t>
            </a:r>
            <a:r>
              <a:rPr sz="1700" spc="-15" dirty="0">
                <a:latin typeface="Verdana"/>
                <a:cs typeface="Verdana"/>
              </a:rPr>
              <a:t>p</a:t>
            </a:r>
            <a:r>
              <a:rPr sz="1700" spc="-20" dirty="0">
                <a:latin typeface="Verdana"/>
                <a:cs typeface="Verdana"/>
              </a:rPr>
              <a:t>l</a:t>
            </a:r>
            <a:r>
              <a:rPr sz="1700" spc="25" dirty="0">
                <a:latin typeface="Verdana"/>
                <a:cs typeface="Verdana"/>
              </a:rPr>
              <a:t>a</a:t>
            </a:r>
            <a:r>
              <a:rPr sz="1700" spc="15" dirty="0">
                <a:latin typeface="Verdana"/>
                <a:cs typeface="Verdana"/>
              </a:rPr>
              <a:t>y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40" dirty="0">
                <a:latin typeface="Verdana"/>
                <a:cs typeface="Verdana"/>
              </a:rPr>
              <a:t>v</a:t>
            </a:r>
            <a:r>
              <a:rPr sz="1700" spc="25" dirty="0">
                <a:latin typeface="Verdana"/>
                <a:cs typeface="Verdana"/>
              </a:rPr>
              <a:t>a</a:t>
            </a:r>
            <a:r>
              <a:rPr sz="1700" spc="-20" dirty="0">
                <a:latin typeface="Verdana"/>
                <a:cs typeface="Verdana"/>
              </a:rPr>
              <a:t>l</a:t>
            </a:r>
            <a:r>
              <a:rPr sz="1700" spc="40" dirty="0">
                <a:latin typeface="Verdana"/>
                <a:cs typeface="Verdana"/>
              </a:rPr>
              <a:t>u</a:t>
            </a:r>
            <a:r>
              <a:rPr sz="1700" spc="30" dirty="0">
                <a:latin typeface="Verdana"/>
                <a:cs typeface="Verdana"/>
              </a:rPr>
              <a:t>e</a:t>
            </a:r>
            <a:r>
              <a:rPr sz="1700" spc="10" dirty="0">
                <a:latin typeface="Verdana"/>
                <a:cs typeface="Verdana"/>
              </a:rPr>
              <a:t>s:</a:t>
            </a:r>
            <a:r>
              <a:rPr sz="1700" spc="-18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b</a:t>
            </a:r>
            <a:r>
              <a:rPr sz="1700" spc="-20" dirty="0">
                <a:latin typeface="Verdana"/>
                <a:cs typeface="Verdana"/>
              </a:rPr>
              <a:t>l</a:t>
            </a:r>
            <a:r>
              <a:rPr sz="1700" spc="15" dirty="0">
                <a:latin typeface="Verdana"/>
                <a:cs typeface="Verdana"/>
              </a:rPr>
              <a:t>ock</a:t>
            </a:r>
            <a:r>
              <a:rPr sz="1700" spc="25" dirty="0">
                <a:latin typeface="Verdana"/>
                <a:cs typeface="Verdana"/>
              </a:rPr>
              <a:t> a</a:t>
            </a:r>
            <a:r>
              <a:rPr sz="1700" spc="40" dirty="0">
                <a:latin typeface="Verdana"/>
                <a:cs typeface="Verdana"/>
              </a:rPr>
              <a:t>n</a:t>
            </a:r>
            <a:r>
              <a:rPr sz="1700" spc="15" dirty="0">
                <a:latin typeface="Verdana"/>
                <a:cs typeface="Verdana"/>
              </a:rPr>
              <a:t>d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i</a:t>
            </a:r>
            <a:r>
              <a:rPr sz="1700" spc="40" dirty="0">
                <a:latin typeface="Verdana"/>
                <a:cs typeface="Verdana"/>
              </a:rPr>
              <a:t>n</a:t>
            </a:r>
            <a:r>
              <a:rPr sz="1700" spc="-20" dirty="0">
                <a:latin typeface="Verdana"/>
                <a:cs typeface="Verdana"/>
              </a:rPr>
              <a:t>li</a:t>
            </a:r>
            <a:r>
              <a:rPr sz="1700" spc="40" dirty="0">
                <a:latin typeface="Verdana"/>
                <a:cs typeface="Verdana"/>
              </a:rPr>
              <a:t>n</a:t>
            </a:r>
            <a:r>
              <a:rPr sz="1700" spc="30" dirty="0">
                <a:latin typeface="Verdana"/>
                <a:cs typeface="Verdana"/>
              </a:rPr>
              <a:t>e</a:t>
            </a:r>
            <a:r>
              <a:rPr sz="1700" spc="1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317500" marR="416559" indent="-305435">
              <a:lnSpc>
                <a:spcPts val="1800"/>
              </a:lnSpc>
              <a:spcBef>
                <a:spcPts val="1075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15" dirty="0">
                <a:latin typeface="Verdana"/>
                <a:cs typeface="Verdana"/>
              </a:rPr>
              <a:t>A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block-level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element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always</a:t>
            </a:r>
            <a:r>
              <a:rPr sz="1700" spc="-21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starts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on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30" dirty="0">
                <a:latin typeface="Verdana"/>
                <a:cs typeface="Verdana"/>
              </a:rPr>
              <a:t>new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line,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and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the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browsers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automatically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add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some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space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margin)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before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and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after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the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element.</a:t>
            </a:r>
            <a:endParaRPr sz="1700">
              <a:latin typeface="Verdana"/>
              <a:cs typeface="Verdana"/>
            </a:endParaRPr>
          </a:p>
          <a:p>
            <a:pPr marL="317500" marR="5080" indent="-305435">
              <a:lnSpc>
                <a:spcPts val="1800"/>
              </a:lnSpc>
              <a:spcBef>
                <a:spcPts val="1055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15" dirty="0">
                <a:latin typeface="Verdana"/>
                <a:cs typeface="Verdana"/>
              </a:rPr>
              <a:t>A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block-level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element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always</a:t>
            </a:r>
            <a:r>
              <a:rPr sz="1700" spc="-215" dirty="0">
                <a:latin typeface="Verdana"/>
                <a:cs typeface="Verdana"/>
              </a:rPr>
              <a:t> </a:t>
            </a:r>
            <a:r>
              <a:rPr sz="1700" spc="20" dirty="0">
                <a:latin typeface="Verdana"/>
                <a:cs typeface="Verdana"/>
              </a:rPr>
              <a:t>takes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up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the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full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width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available</a:t>
            </a:r>
            <a:r>
              <a:rPr sz="1700" spc="-20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(stretches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out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to</a:t>
            </a:r>
            <a:r>
              <a:rPr sz="1700" spc="15" dirty="0">
                <a:latin typeface="Verdana"/>
                <a:cs typeface="Verdana"/>
              </a:rPr>
              <a:t> the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left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and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right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20" dirty="0">
                <a:latin typeface="Verdana"/>
                <a:cs typeface="Verdana"/>
              </a:rPr>
              <a:t>as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far </a:t>
            </a:r>
            <a:r>
              <a:rPr sz="1700" spc="20" dirty="0">
                <a:latin typeface="Verdana"/>
                <a:cs typeface="Verdana"/>
              </a:rPr>
              <a:t>as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it </a:t>
            </a:r>
            <a:r>
              <a:rPr sz="1700" spc="10" dirty="0">
                <a:latin typeface="Verdana"/>
                <a:cs typeface="Verdana"/>
              </a:rPr>
              <a:t>can).</a:t>
            </a:r>
            <a:endParaRPr sz="1700">
              <a:latin typeface="Verdana"/>
              <a:cs typeface="Verdana"/>
            </a:endParaRPr>
          </a:p>
          <a:p>
            <a:pPr marL="317500" indent="-305435">
              <a:lnSpc>
                <a:spcPct val="100000"/>
              </a:lnSpc>
              <a:spcBef>
                <a:spcPts val="795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6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1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700" spc="4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700" spc="-1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700" spc="5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mm</a:t>
            </a:r>
            <a:r>
              <a:rPr sz="1700" spc="5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700" spc="-2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700" spc="-2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ed</a:t>
            </a:r>
            <a:r>
              <a:rPr sz="1700" spc="-2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700" spc="-30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700" spc="-1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4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2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20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0000"/>
                </a:solidFill>
                <a:latin typeface="Trebuchet MS"/>
                <a:cs typeface="Trebuchet MS"/>
              </a:rPr>
              <a:t>&lt;</a:t>
            </a:r>
            <a:r>
              <a:rPr sz="1700" spc="-55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1700" spc="-7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700" spc="-130" dirty="0">
                <a:solidFill>
                  <a:srgbClr val="FF0000"/>
                </a:solidFill>
                <a:latin typeface="Trebuchet MS"/>
                <a:cs typeface="Trebuchet MS"/>
              </a:rPr>
              <a:t>v</a:t>
            </a:r>
            <a:r>
              <a:rPr sz="1700" spc="114" dirty="0">
                <a:solidFill>
                  <a:srgbClr val="FF0000"/>
                </a:solidFill>
                <a:latin typeface="Trebuchet MS"/>
                <a:cs typeface="Trebuchet MS"/>
              </a:rPr>
              <a:t>&gt;</a:t>
            </a:r>
            <a:r>
              <a:rPr sz="1700" spc="-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15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12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700" spc="-7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700" spc="-10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0000"/>
                </a:solidFill>
                <a:latin typeface="Trebuchet MS"/>
                <a:cs typeface="Trebuchet MS"/>
              </a:rPr>
              <a:t>&lt;</a:t>
            </a:r>
            <a:r>
              <a:rPr sz="1700" spc="-55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1700" spc="114" dirty="0">
                <a:solidFill>
                  <a:srgbClr val="FF0000"/>
                </a:solidFill>
                <a:latin typeface="Trebuchet MS"/>
                <a:cs typeface="Trebuchet MS"/>
              </a:rPr>
              <a:t>&gt;</a:t>
            </a:r>
            <a:r>
              <a:rPr sz="17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15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700" spc="-25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740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dirty="0">
                <a:latin typeface="Verdana"/>
                <a:cs typeface="Verdana"/>
              </a:rPr>
              <a:t>T</a:t>
            </a:r>
            <a:r>
              <a:rPr sz="1700" spc="40" dirty="0">
                <a:latin typeface="Verdana"/>
                <a:cs typeface="Verdana"/>
              </a:rPr>
              <a:t>h</a:t>
            </a:r>
            <a:r>
              <a:rPr sz="1700" spc="15" dirty="0">
                <a:latin typeface="Verdana"/>
                <a:cs typeface="Verdana"/>
              </a:rPr>
              <a:t>e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40" dirty="0">
                <a:solidFill>
                  <a:srgbClr val="DC133B"/>
                </a:solidFill>
                <a:latin typeface="Consolas"/>
                <a:cs typeface="Consolas"/>
              </a:rPr>
              <a:t>&lt;p</a:t>
            </a:r>
            <a:r>
              <a:rPr sz="1700" spc="15" dirty="0">
                <a:solidFill>
                  <a:srgbClr val="DC133B"/>
                </a:solidFill>
                <a:latin typeface="Consolas"/>
                <a:cs typeface="Consolas"/>
              </a:rPr>
              <a:t>&gt;</a:t>
            </a:r>
            <a:r>
              <a:rPr sz="1700" spc="-459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700" spc="30" dirty="0">
                <a:latin typeface="Verdana"/>
                <a:cs typeface="Verdana"/>
              </a:rPr>
              <a:t>e</a:t>
            </a:r>
            <a:r>
              <a:rPr sz="1700" spc="-20" dirty="0">
                <a:latin typeface="Verdana"/>
                <a:cs typeface="Verdana"/>
              </a:rPr>
              <a:t>l</a:t>
            </a:r>
            <a:r>
              <a:rPr sz="1700" spc="30" dirty="0">
                <a:latin typeface="Verdana"/>
                <a:cs typeface="Verdana"/>
              </a:rPr>
              <a:t>e</a:t>
            </a:r>
            <a:r>
              <a:rPr sz="1700" spc="-5" dirty="0">
                <a:latin typeface="Verdana"/>
                <a:cs typeface="Verdana"/>
              </a:rPr>
              <a:t>m</a:t>
            </a:r>
            <a:r>
              <a:rPr sz="1700" spc="30" dirty="0">
                <a:latin typeface="Verdana"/>
                <a:cs typeface="Verdana"/>
              </a:rPr>
              <a:t>e</a:t>
            </a:r>
            <a:r>
              <a:rPr sz="1700" spc="40" dirty="0">
                <a:latin typeface="Verdana"/>
                <a:cs typeface="Verdana"/>
              </a:rPr>
              <a:t>n</a:t>
            </a:r>
            <a:r>
              <a:rPr sz="1700" spc="10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d</a:t>
            </a:r>
            <a:r>
              <a:rPr sz="1700" spc="30" dirty="0">
                <a:latin typeface="Verdana"/>
                <a:cs typeface="Verdana"/>
              </a:rPr>
              <a:t>e</a:t>
            </a:r>
            <a:r>
              <a:rPr sz="1700" spc="-5" dirty="0">
                <a:latin typeface="Verdana"/>
                <a:cs typeface="Verdana"/>
              </a:rPr>
              <a:t>f</a:t>
            </a:r>
            <a:r>
              <a:rPr sz="1700" spc="-20" dirty="0">
                <a:latin typeface="Verdana"/>
                <a:cs typeface="Verdana"/>
              </a:rPr>
              <a:t>i</a:t>
            </a:r>
            <a:r>
              <a:rPr sz="1700" spc="40" dirty="0">
                <a:latin typeface="Verdana"/>
                <a:cs typeface="Verdana"/>
              </a:rPr>
              <a:t>n</a:t>
            </a:r>
            <a:r>
              <a:rPr sz="1700" spc="30" dirty="0">
                <a:latin typeface="Verdana"/>
                <a:cs typeface="Verdana"/>
              </a:rPr>
              <a:t>e</a:t>
            </a:r>
            <a:r>
              <a:rPr sz="1700" spc="10" dirty="0">
                <a:latin typeface="Verdana"/>
                <a:cs typeface="Verdana"/>
              </a:rPr>
              <a:t>s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a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p</a:t>
            </a:r>
            <a:r>
              <a:rPr sz="1700" spc="20" dirty="0">
                <a:latin typeface="Verdana"/>
                <a:cs typeface="Verdana"/>
              </a:rPr>
              <a:t>ara</a:t>
            </a:r>
            <a:r>
              <a:rPr sz="1700" spc="-15" dirty="0">
                <a:latin typeface="Verdana"/>
                <a:cs typeface="Verdana"/>
              </a:rPr>
              <a:t>g</a:t>
            </a:r>
            <a:r>
              <a:rPr sz="1700" spc="20" dirty="0">
                <a:latin typeface="Verdana"/>
                <a:cs typeface="Verdana"/>
              </a:rPr>
              <a:t>ra</a:t>
            </a:r>
            <a:r>
              <a:rPr sz="1700" spc="-15" dirty="0">
                <a:latin typeface="Verdana"/>
                <a:cs typeface="Verdana"/>
              </a:rPr>
              <a:t>p</a:t>
            </a:r>
            <a:r>
              <a:rPr sz="1700" spc="15" dirty="0">
                <a:latin typeface="Verdana"/>
                <a:cs typeface="Verdana"/>
              </a:rPr>
              <a:t>h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i</a:t>
            </a:r>
            <a:r>
              <a:rPr sz="1700" spc="15" dirty="0">
                <a:latin typeface="Verdana"/>
                <a:cs typeface="Verdana"/>
              </a:rPr>
              <a:t>n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a</a:t>
            </a:r>
            <a:r>
              <a:rPr sz="1700" spc="15" dirty="0">
                <a:latin typeface="Verdana"/>
                <a:cs typeface="Verdana"/>
              </a:rPr>
              <a:t>n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</a:t>
            </a:r>
            <a:r>
              <a:rPr sz="1700" dirty="0">
                <a:latin typeface="Verdana"/>
                <a:cs typeface="Verdana"/>
              </a:rPr>
              <a:t>T</a:t>
            </a:r>
            <a:r>
              <a:rPr sz="1700" spc="-10" dirty="0">
                <a:latin typeface="Verdana"/>
                <a:cs typeface="Verdana"/>
              </a:rPr>
              <a:t>M</a:t>
            </a:r>
            <a:r>
              <a:rPr sz="1700" spc="15" dirty="0">
                <a:latin typeface="Verdana"/>
                <a:cs typeface="Verdana"/>
              </a:rPr>
              <a:t>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d</a:t>
            </a:r>
            <a:r>
              <a:rPr sz="1700" spc="15" dirty="0">
                <a:latin typeface="Verdana"/>
                <a:cs typeface="Verdana"/>
              </a:rPr>
              <a:t>oc</a:t>
            </a:r>
            <a:r>
              <a:rPr sz="1700" spc="45" dirty="0">
                <a:latin typeface="Verdana"/>
                <a:cs typeface="Verdana"/>
              </a:rPr>
              <a:t>u</a:t>
            </a:r>
            <a:r>
              <a:rPr sz="1700" spc="-5" dirty="0">
                <a:latin typeface="Verdana"/>
                <a:cs typeface="Verdana"/>
              </a:rPr>
              <a:t>m</a:t>
            </a:r>
            <a:r>
              <a:rPr sz="1700" spc="30" dirty="0">
                <a:latin typeface="Verdana"/>
                <a:cs typeface="Verdana"/>
              </a:rPr>
              <a:t>e</a:t>
            </a:r>
            <a:r>
              <a:rPr sz="1700" spc="40" dirty="0">
                <a:latin typeface="Verdana"/>
                <a:cs typeface="Verdana"/>
              </a:rPr>
              <a:t>n</a:t>
            </a:r>
            <a:r>
              <a:rPr sz="1700" dirty="0">
                <a:latin typeface="Verdana"/>
                <a:cs typeface="Verdana"/>
              </a:rPr>
              <a:t>t</a:t>
            </a:r>
            <a:r>
              <a:rPr sz="1700" spc="1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317500" indent="-305435">
              <a:lnSpc>
                <a:spcPct val="100000"/>
              </a:lnSpc>
              <a:spcBef>
                <a:spcPts val="890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20" dirty="0">
                <a:latin typeface="Verdana"/>
                <a:cs typeface="Verdana"/>
              </a:rPr>
              <a:t>The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DC133B"/>
                </a:solidFill>
                <a:latin typeface="Consolas"/>
                <a:cs typeface="Consolas"/>
              </a:rPr>
              <a:t>&lt;div&gt;</a:t>
            </a:r>
            <a:r>
              <a:rPr sz="1250" spc="35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700" spc="20" dirty="0">
                <a:latin typeface="Verdana"/>
                <a:cs typeface="Verdana"/>
              </a:rPr>
              <a:t>element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defines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a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division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or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a </a:t>
            </a:r>
            <a:r>
              <a:rPr sz="1700" spc="10" dirty="0">
                <a:latin typeface="Verdana"/>
                <a:cs typeface="Verdana"/>
              </a:rPr>
              <a:t>section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in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20" dirty="0">
                <a:latin typeface="Verdana"/>
                <a:cs typeface="Verdana"/>
              </a:rPr>
              <a:t>an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HTML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spc="20" dirty="0">
                <a:latin typeface="Verdana"/>
                <a:cs typeface="Verdana"/>
              </a:rPr>
              <a:t>document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Verdana"/>
              <a:cs typeface="Verdana"/>
            </a:endParaRPr>
          </a:p>
          <a:p>
            <a:pPr marL="927735">
              <a:lnSpc>
                <a:spcPct val="100000"/>
              </a:lnSpc>
            </a:pPr>
            <a:r>
              <a:rPr sz="1700" spc="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700" spc="5" dirty="0">
                <a:solidFill>
                  <a:srgbClr val="A42A2A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700" spc="5" dirty="0">
                <a:latin typeface="Consolas"/>
                <a:cs typeface="Consolas"/>
              </a:rPr>
              <a:t>Hello</a:t>
            </a:r>
            <a:r>
              <a:rPr sz="1700" spc="-5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World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A42A2A"/>
                </a:solidFill>
                <a:latin typeface="Consolas"/>
                <a:cs typeface="Consolas"/>
              </a:rPr>
              <a:t>/p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/>
              <a:cs typeface="Consolas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sz="1700" spc="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700" spc="5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700" spc="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700" spc="5" dirty="0">
                <a:latin typeface="Consolas"/>
                <a:cs typeface="Consolas"/>
              </a:rPr>
              <a:t>Hello</a:t>
            </a:r>
            <a:r>
              <a:rPr sz="1700" spc="-4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World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304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520"/>
              </a:spcBef>
            </a:pPr>
            <a:r>
              <a:rPr sz="2750" dirty="0">
                <a:latin typeface="Segoe UI"/>
                <a:cs typeface="Segoe UI"/>
              </a:rPr>
              <a:t>HTML</a:t>
            </a:r>
            <a:r>
              <a:rPr sz="2750" spc="70" dirty="0">
                <a:latin typeface="Segoe UI"/>
                <a:cs typeface="Segoe UI"/>
              </a:rPr>
              <a:t> </a:t>
            </a:r>
            <a:r>
              <a:rPr sz="2750" spc="10" dirty="0">
                <a:latin typeface="Segoe UI"/>
                <a:cs typeface="Segoe UI"/>
              </a:rPr>
              <a:t>STYLES</a:t>
            </a:r>
            <a:endParaRPr sz="27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943798"/>
            <a:ext cx="10803255" cy="39763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7500" marR="5080" indent="-305435">
              <a:lnSpc>
                <a:spcPct val="104299"/>
              </a:lnSpc>
              <a:spcBef>
                <a:spcPts val="1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HTML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DC133B"/>
                </a:solidFill>
                <a:latin typeface="Consolas"/>
                <a:cs typeface="Consolas"/>
              </a:rPr>
              <a:t>style</a:t>
            </a:r>
            <a:r>
              <a:rPr sz="1800" spc="-325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800" spc="-30" dirty="0">
                <a:latin typeface="Verdana"/>
                <a:cs typeface="Verdana"/>
              </a:rPr>
              <a:t>attribute</a:t>
            </a:r>
            <a:r>
              <a:rPr sz="1800" spc="2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used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add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styles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to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an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element,</a:t>
            </a:r>
            <a:r>
              <a:rPr sz="1800" spc="21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such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as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color,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font,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size,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and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more.</a:t>
            </a:r>
            <a:endParaRPr sz="1800">
              <a:latin typeface="Verdana"/>
              <a:cs typeface="Verdana"/>
            </a:endParaRPr>
          </a:p>
          <a:p>
            <a:pPr marL="317500" indent="-305435">
              <a:lnSpc>
                <a:spcPct val="100000"/>
              </a:lnSpc>
              <a:spcBef>
                <a:spcPts val="92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Setting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style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element,</a:t>
            </a:r>
            <a:r>
              <a:rPr sz="1800" spc="-3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done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with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style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attribute.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800" spc="-1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style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attribute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has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following</a:t>
            </a:r>
            <a:r>
              <a:rPr sz="1800" spc="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syntax: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15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550" i="1" spc="20" dirty="0">
                <a:solidFill>
                  <a:srgbClr val="A42A2A"/>
                </a:solidFill>
                <a:latin typeface="Consolas"/>
                <a:cs typeface="Consolas"/>
              </a:rPr>
              <a:t>tagname</a:t>
            </a:r>
            <a:r>
              <a:rPr sz="1550" i="1" spc="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550" spc="20" dirty="0">
                <a:solidFill>
                  <a:srgbClr val="FF0000"/>
                </a:solidFill>
                <a:latin typeface="Consolas"/>
                <a:cs typeface="Consolas"/>
              </a:rPr>
              <a:t>style</a:t>
            </a: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="</a:t>
            </a:r>
            <a:r>
              <a:rPr sz="1550" i="1" spc="20" dirty="0">
                <a:solidFill>
                  <a:srgbClr val="0000CD"/>
                </a:solidFill>
                <a:latin typeface="Consolas"/>
                <a:cs typeface="Consolas"/>
              </a:rPr>
              <a:t>property</a:t>
            </a: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:</a:t>
            </a:r>
            <a:r>
              <a:rPr sz="1550" i="1" spc="20" dirty="0">
                <a:solidFill>
                  <a:srgbClr val="0000CD"/>
                </a:solidFill>
                <a:latin typeface="Consolas"/>
                <a:cs typeface="Consolas"/>
              </a:rPr>
              <a:t>value;</a:t>
            </a: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"&gt;</a:t>
            </a:r>
            <a:endParaRPr sz="1550">
              <a:latin typeface="Consolas"/>
              <a:cs typeface="Consolas"/>
            </a:endParaRPr>
          </a:p>
          <a:p>
            <a:pPr marL="641985" lvl="1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property</a:t>
            </a:r>
            <a:r>
              <a:rPr sz="1550" spc="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sz="155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property.</a:t>
            </a:r>
            <a:r>
              <a:rPr sz="1550" spc="-2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value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sz="155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14" dirty="0">
                <a:solidFill>
                  <a:srgbClr val="3C3C3C"/>
                </a:solidFill>
                <a:latin typeface="Trebuchet MS"/>
                <a:cs typeface="Trebuchet MS"/>
              </a:rPr>
              <a:t>value.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FF0000"/>
                </a:solidFill>
                <a:latin typeface="Trebuchet MS"/>
                <a:cs typeface="Trebuchet MS"/>
              </a:rPr>
              <a:t>background-color</a:t>
            </a:r>
            <a:r>
              <a:rPr sz="155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property</a:t>
            </a:r>
            <a:r>
              <a:rPr sz="1550" spc="1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3C3C3C"/>
                </a:solidFill>
                <a:latin typeface="Trebuchet MS"/>
                <a:cs typeface="Trebuchet MS"/>
              </a:rPr>
              <a:t>defines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3C3C3C"/>
                </a:solidFill>
                <a:latin typeface="Trebuchet MS"/>
                <a:cs typeface="Trebuchet MS"/>
              </a:rPr>
              <a:t>background</a:t>
            </a:r>
            <a:r>
              <a:rPr sz="1550" spc="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rebuchet MS"/>
                <a:cs typeface="Trebuchet MS"/>
              </a:rPr>
              <a:t>color</a:t>
            </a:r>
            <a:r>
              <a:rPr sz="1550" spc="-40" dirty="0">
                <a:solidFill>
                  <a:srgbClr val="3C3C3C"/>
                </a:solidFill>
                <a:latin typeface="Trebuchet MS"/>
                <a:cs typeface="Trebuchet MS"/>
              </a:rPr>
              <a:t> for</a:t>
            </a:r>
            <a:r>
              <a:rPr sz="1550" spc="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550" spc="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550" spc="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3C3C3C"/>
                </a:solidFill>
                <a:latin typeface="Trebuchet MS"/>
                <a:cs typeface="Trebuchet MS"/>
              </a:rPr>
              <a:t>element.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FF0000"/>
                </a:solidFill>
                <a:latin typeface="Trebuchet MS"/>
                <a:cs typeface="Trebuchet MS"/>
              </a:rPr>
              <a:t>color</a:t>
            </a:r>
            <a:r>
              <a:rPr sz="155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property</a:t>
            </a:r>
            <a:r>
              <a:rPr sz="1550" spc="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3C3C3C"/>
                </a:solidFill>
                <a:latin typeface="Trebuchet MS"/>
                <a:cs typeface="Trebuchet MS"/>
              </a:rPr>
              <a:t>defines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r>
              <a:rPr sz="1550" spc="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rebuchet MS"/>
                <a:cs typeface="Trebuchet MS"/>
              </a:rPr>
              <a:t>color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3C3C3C"/>
                </a:solidFill>
                <a:latin typeface="Trebuchet MS"/>
                <a:cs typeface="Trebuchet MS"/>
              </a:rPr>
              <a:t>for </a:t>
            </a:r>
            <a:r>
              <a:rPr sz="1550" spc="-10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550" spc="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550" spc="10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3C3C3C"/>
                </a:solidFill>
                <a:latin typeface="Trebuchet MS"/>
                <a:cs typeface="Trebuchet MS"/>
              </a:rPr>
              <a:t>element.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95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FF0000"/>
                </a:solidFill>
                <a:latin typeface="Trebuchet MS"/>
                <a:cs typeface="Trebuchet MS"/>
              </a:rPr>
              <a:t>font-family</a:t>
            </a:r>
            <a:r>
              <a:rPr sz="155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property</a:t>
            </a:r>
            <a:r>
              <a:rPr sz="1550" spc="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3C3C3C"/>
                </a:solidFill>
                <a:latin typeface="Trebuchet MS"/>
                <a:cs typeface="Trebuchet MS"/>
              </a:rPr>
              <a:t>defines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3C3C3C"/>
                </a:solidFill>
                <a:latin typeface="Trebuchet MS"/>
                <a:cs typeface="Trebuchet MS"/>
              </a:rPr>
              <a:t>font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55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3C3C3C"/>
                </a:solidFill>
                <a:latin typeface="Trebuchet MS"/>
                <a:cs typeface="Trebuchet MS"/>
              </a:rPr>
              <a:t>used</a:t>
            </a:r>
            <a:r>
              <a:rPr sz="1550" spc="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3C3C3C"/>
                </a:solidFill>
                <a:latin typeface="Trebuchet MS"/>
                <a:cs typeface="Trebuchet MS"/>
              </a:rPr>
              <a:t>for </a:t>
            </a:r>
            <a:r>
              <a:rPr sz="1550" spc="-10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550" spc="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550" spc="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3C3C3C"/>
                </a:solidFill>
                <a:latin typeface="Trebuchet MS"/>
                <a:cs typeface="Trebuchet MS"/>
              </a:rPr>
              <a:t>element.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FF0000"/>
                </a:solidFill>
                <a:latin typeface="Trebuchet MS"/>
                <a:cs typeface="Trebuchet MS"/>
              </a:rPr>
              <a:t>font-size</a:t>
            </a:r>
            <a:r>
              <a:rPr sz="15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property</a:t>
            </a:r>
            <a:r>
              <a:rPr sz="1550" spc="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defines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3C3C3C"/>
                </a:solidFill>
                <a:latin typeface="Trebuchet MS"/>
                <a:cs typeface="Trebuchet MS"/>
              </a:rPr>
              <a:t>size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55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550" spc="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550" spc="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0" dirty="0">
                <a:solidFill>
                  <a:srgbClr val="3C3C3C"/>
                </a:solidFill>
                <a:latin typeface="Trebuchet MS"/>
                <a:cs typeface="Trebuchet MS"/>
              </a:rPr>
              <a:t>element.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65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FF0000"/>
                </a:solidFill>
                <a:latin typeface="Trebuchet MS"/>
                <a:cs typeface="Trebuchet MS"/>
              </a:rPr>
              <a:t>text-align</a:t>
            </a:r>
            <a:r>
              <a:rPr sz="155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property</a:t>
            </a:r>
            <a:r>
              <a:rPr sz="1550" spc="1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3C3C3C"/>
                </a:solidFill>
                <a:latin typeface="Trebuchet MS"/>
                <a:cs typeface="Trebuchet MS"/>
              </a:rPr>
              <a:t>defines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horizontal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 text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3C3C3C"/>
                </a:solidFill>
                <a:latin typeface="Trebuchet MS"/>
                <a:cs typeface="Trebuchet MS"/>
              </a:rPr>
              <a:t>alignment</a:t>
            </a:r>
            <a:r>
              <a:rPr sz="155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3C3C3C"/>
                </a:solidFill>
                <a:latin typeface="Trebuchet MS"/>
                <a:cs typeface="Trebuchet MS"/>
              </a:rPr>
              <a:t>for </a:t>
            </a:r>
            <a:r>
              <a:rPr sz="1550" spc="-10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550" spc="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550" spc="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3C3C3C"/>
                </a:solidFill>
                <a:latin typeface="Trebuchet MS"/>
                <a:cs typeface="Trebuchet MS"/>
              </a:rPr>
              <a:t>element.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114" dirty="0">
                <a:latin typeface="Trebuchet MS"/>
                <a:cs typeface="Trebuchet MS"/>
              </a:rPr>
              <a:t>HTML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105" dirty="0">
                <a:latin typeface="Trebuchet MS"/>
                <a:cs typeface="Trebuchet MS"/>
              </a:rPr>
              <a:t>FORMATTING</a:t>
            </a:r>
            <a:r>
              <a:rPr sz="2750" spc="265" dirty="0">
                <a:latin typeface="Trebuchet MS"/>
                <a:cs typeface="Trebuchet MS"/>
              </a:rPr>
              <a:t> </a:t>
            </a:r>
            <a:r>
              <a:rPr sz="2750" spc="55" dirty="0">
                <a:latin typeface="Trebuchet MS"/>
                <a:cs typeface="Trebuchet MS"/>
              </a:rPr>
              <a:t>ELEMENTS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799990"/>
            <a:ext cx="6518909" cy="4138929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2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Formatting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elements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were</a:t>
            </a:r>
            <a:r>
              <a:rPr sz="180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designed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display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special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types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text: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15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80" dirty="0">
                <a:solidFill>
                  <a:srgbClr val="FF0000"/>
                </a:solidFill>
                <a:latin typeface="Trebuchet MS"/>
                <a:cs typeface="Trebuchet MS"/>
              </a:rPr>
              <a:t>&lt;</a:t>
            </a:r>
            <a:r>
              <a:rPr sz="1550" spc="-45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1550" spc="105" dirty="0">
                <a:solidFill>
                  <a:srgbClr val="FF0000"/>
                </a:solidFill>
                <a:latin typeface="Trebuchet MS"/>
                <a:cs typeface="Trebuchet MS"/>
              </a:rPr>
              <a:t>&gt;</a:t>
            </a:r>
            <a:r>
              <a:rPr sz="155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2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550" spc="6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5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50" spc="-114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50" spc="40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10" dirty="0">
                <a:solidFill>
                  <a:srgbClr val="FF0000"/>
                </a:solidFill>
                <a:latin typeface="Trebuchet MS"/>
                <a:cs typeface="Trebuchet MS"/>
              </a:rPr>
              <a:t>&lt;strong&gt;</a:t>
            </a:r>
            <a:r>
              <a:rPr sz="1550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3C3C3C"/>
                </a:solidFill>
                <a:latin typeface="Trebuchet MS"/>
                <a:cs typeface="Trebuchet MS"/>
              </a:rPr>
              <a:t>Important</a:t>
            </a:r>
            <a:r>
              <a:rPr sz="1550" spc="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80" dirty="0">
                <a:solidFill>
                  <a:srgbClr val="FF0000"/>
                </a:solidFill>
                <a:latin typeface="Trebuchet MS"/>
                <a:cs typeface="Trebuchet MS"/>
              </a:rPr>
              <a:t>&lt;</a:t>
            </a:r>
            <a:r>
              <a:rPr sz="1550" spc="-7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550" spc="105" dirty="0">
                <a:solidFill>
                  <a:srgbClr val="FF0000"/>
                </a:solidFill>
                <a:latin typeface="Trebuchet MS"/>
                <a:cs typeface="Trebuchet MS"/>
              </a:rPr>
              <a:t>&gt;</a:t>
            </a:r>
            <a:r>
              <a:rPr sz="1550" spc="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550" spc="-130" dirty="0">
                <a:solidFill>
                  <a:srgbClr val="3C3C3C"/>
                </a:solidFill>
                <a:latin typeface="Trebuchet MS"/>
                <a:cs typeface="Trebuchet MS"/>
              </a:rPr>
              <a:t>ta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5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550" spc="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50" spc="-114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50" spc="40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85" dirty="0">
                <a:solidFill>
                  <a:srgbClr val="FF0000"/>
                </a:solidFill>
                <a:latin typeface="Trebuchet MS"/>
                <a:cs typeface="Trebuchet MS"/>
              </a:rPr>
              <a:t>&lt;</a:t>
            </a:r>
            <a:r>
              <a:rPr sz="1550" spc="-7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550" spc="-114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1550" spc="105" dirty="0">
                <a:solidFill>
                  <a:srgbClr val="FF0000"/>
                </a:solidFill>
                <a:latin typeface="Trebuchet MS"/>
                <a:cs typeface="Trebuchet MS"/>
              </a:rPr>
              <a:t>&gt;</a:t>
            </a:r>
            <a:r>
              <a:rPr sz="1550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55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550" spc="-65" dirty="0">
                <a:solidFill>
                  <a:srgbClr val="3C3C3C"/>
                </a:solidFill>
                <a:latin typeface="Trebuchet MS"/>
                <a:cs typeface="Trebuchet MS"/>
              </a:rPr>
              <a:t>z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ed</a:t>
            </a:r>
            <a:r>
              <a:rPr sz="15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te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55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95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15" dirty="0">
                <a:solidFill>
                  <a:srgbClr val="FF0000"/>
                </a:solidFill>
                <a:latin typeface="Trebuchet MS"/>
                <a:cs typeface="Trebuchet MS"/>
              </a:rPr>
              <a:t>&lt;mark&gt;</a:t>
            </a:r>
            <a:r>
              <a:rPr sz="1550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3C3C3C"/>
                </a:solidFill>
                <a:latin typeface="Trebuchet MS"/>
                <a:cs typeface="Trebuchet MS"/>
              </a:rPr>
              <a:t>Marked</a:t>
            </a:r>
            <a:r>
              <a:rPr sz="1550" spc="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80" dirty="0">
                <a:solidFill>
                  <a:srgbClr val="FF0000"/>
                </a:solidFill>
                <a:latin typeface="Trebuchet MS"/>
                <a:cs typeface="Trebuchet MS"/>
              </a:rPr>
              <a:t>&lt;</a:t>
            </a:r>
            <a:r>
              <a:rPr sz="1550" spc="-35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1550" spc="-9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1550" spc="-16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550" spc="-6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1550" spc="-90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1550" spc="105" dirty="0">
                <a:solidFill>
                  <a:srgbClr val="FF0000"/>
                </a:solidFill>
                <a:latin typeface="Trebuchet MS"/>
                <a:cs typeface="Trebuchet MS"/>
              </a:rPr>
              <a:t>&gt;</a:t>
            </a:r>
            <a:r>
              <a:rPr sz="155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550" dirty="0">
                <a:solidFill>
                  <a:srgbClr val="3C3C3C"/>
                </a:solidFill>
                <a:latin typeface="Trebuchet MS"/>
                <a:cs typeface="Trebuchet MS"/>
              </a:rPr>
              <a:t> S</a:t>
            </a:r>
            <a:r>
              <a:rPr sz="1550" spc="-9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550" spc="-16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50" spc="-6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50" spc="-10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50" spc="2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50" spc="-114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50" spc="40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65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80" dirty="0">
                <a:solidFill>
                  <a:srgbClr val="FF0000"/>
                </a:solidFill>
                <a:latin typeface="Trebuchet MS"/>
                <a:cs typeface="Trebuchet MS"/>
              </a:rPr>
              <a:t>&lt;</a:t>
            </a:r>
            <a:r>
              <a:rPr sz="1550" spc="-45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1550" spc="-10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550" spc="-90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1550" spc="105" dirty="0">
                <a:solidFill>
                  <a:srgbClr val="FF0000"/>
                </a:solidFill>
                <a:latin typeface="Trebuchet MS"/>
                <a:cs typeface="Trebuchet MS"/>
              </a:rPr>
              <a:t>&gt;</a:t>
            </a:r>
            <a:r>
              <a:rPr sz="155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24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550" spc="-13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et</a:t>
            </a:r>
            <a:r>
              <a:rPr sz="1550" spc="-1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550" spc="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3C3C3C"/>
                </a:solidFill>
                <a:latin typeface="Trebuchet MS"/>
                <a:cs typeface="Trebuchet MS"/>
              </a:rPr>
              <a:t>te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94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10" dirty="0">
                <a:solidFill>
                  <a:srgbClr val="FF0000"/>
                </a:solidFill>
                <a:latin typeface="Trebuchet MS"/>
                <a:cs typeface="Trebuchet MS"/>
              </a:rPr>
              <a:t>&lt;ins&gt;</a:t>
            </a:r>
            <a:r>
              <a:rPr sz="155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Inserted</a:t>
            </a:r>
            <a:r>
              <a:rPr sz="1550" spc="1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15" dirty="0">
                <a:solidFill>
                  <a:srgbClr val="FF0000"/>
                </a:solidFill>
                <a:latin typeface="Trebuchet MS"/>
                <a:cs typeface="Trebuchet MS"/>
              </a:rPr>
              <a:t>&lt;sub&gt;</a:t>
            </a:r>
            <a:r>
              <a:rPr sz="155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Subscript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15" dirty="0">
                <a:solidFill>
                  <a:srgbClr val="FF0000"/>
                </a:solidFill>
                <a:latin typeface="Trebuchet MS"/>
                <a:cs typeface="Trebuchet MS"/>
              </a:rPr>
              <a:t>&lt;sup&gt;</a:t>
            </a:r>
            <a:r>
              <a:rPr sz="155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Superscript</a:t>
            </a:r>
            <a:r>
              <a:rPr sz="1550" spc="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304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520"/>
              </a:spcBef>
            </a:pPr>
            <a:r>
              <a:rPr sz="2750" dirty="0">
                <a:latin typeface="Segoe UI"/>
                <a:cs typeface="Segoe UI"/>
              </a:rPr>
              <a:t>HTML</a:t>
            </a:r>
            <a:r>
              <a:rPr sz="2750" spc="70" dirty="0">
                <a:latin typeface="Segoe UI"/>
                <a:cs typeface="Segoe UI"/>
              </a:rPr>
              <a:t> </a:t>
            </a:r>
            <a:r>
              <a:rPr sz="2750" spc="-5" dirty="0">
                <a:latin typeface="Segoe UI"/>
                <a:cs typeface="Segoe UI"/>
              </a:rPr>
              <a:t>COLORS</a:t>
            </a:r>
            <a:endParaRPr sz="27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789762"/>
            <a:ext cx="9827260" cy="46228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695"/>
              </a:spcBef>
              <a:buClr>
                <a:srgbClr val="903062"/>
              </a:buClr>
              <a:buSzPct val="960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250" spc="-20" dirty="0">
                <a:latin typeface="Times New Roman"/>
                <a:cs typeface="Times New Roman"/>
              </a:rPr>
              <a:t>HTML</a:t>
            </a:r>
            <a:r>
              <a:rPr sz="1250" spc="185" dirty="0">
                <a:latin typeface="Times New Roman"/>
                <a:cs typeface="Times New Roman"/>
              </a:rPr>
              <a:t> </a:t>
            </a:r>
            <a:r>
              <a:rPr sz="1250" spc="30" dirty="0">
                <a:latin typeface="Times New Roman"/>
                <a:cs typeface="Times New Roman"/>
              </a:rPr>
              <a:t>colors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are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Times New Roman"/>
                <a:cs typeface="Times New Roman"/>
              </a:rPr>
              <a:t>specified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with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predefined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spc="30" dirty="0">
                <a:latin typeface="Times New Roman"/>
                <a:cs typeface="Times New Roman"/>
              </a:rPr>
              <a:t>color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names,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25" dirty="0">
                <a:latin typeface="Times New Roman"/>
                <a:cs typeface="Times New Roman"/>
              </a:rPr>
              <a:t>or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with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RGB,</a:t>
            </a:r>
            <a:r>
              <a:rPr sz="1250" spc="1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HEX,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HSL,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RGBA,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25" dirty="0">
                <a:latin typeface="Times New Roman"/>
                <a:cs typeface="Times New Roman"/>
              </a:rPr>
              <a:t>or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HSLA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values.</a:t>
            </a:r>
            <a:endParaRPr sz="125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600"/>
              </a:spcBef>
              <a:buClr>
                <a:srgbClr val="903062"/>
              </a:buClr>
              <a:buSzPct val="960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250" spc="-15" dirty="0">
                <a:latin typeface="Times New Roman"/>
                <a:cs typeface="Times New Roman"/>
              </a:rPr>
              <a:t>In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HTML,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30" dirty="0">
                <a:latin typeface="Times New Roman"/>
                <a:cs typeface="Times New Roman"/>
              </a:rPr>
              <a:t>color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can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Times New Roman"/>
                <a:cs typeface="Times New Roman"/>
              </a:rPr>
              <a:t>specified</a:t>
            </a:r>
            <a:r>
              <a:rPr sz="1250" spc="-1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by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using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a</a:t>
            </a:r>
            <a:r>
              <a:rPr sz="1250" spc="30" dirty="0">
                <a:latin typeface="Times New Roman"/>
                <a:cs typeface="Times New Roman"/>
              </a:rPr>
              <a:t> color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name:</a:t>
            </a:r>
            <a:r>
              <a:rPr sz="1250" spc="145" dirty="0">
                <a:latin typeface="Times New Roman"/>
                <a:cs typeface="Times New Roman"/>
              </a:rPr>
              <a:t> </a:t>
            </a:r>
            <a:r>
              <a:rPr sz="1250" spc="-15" dirty="0">
                <a:solidFill>
                  <a:srgbClr val="3C3C3C"/>
                </a:solidFill>
                <a:latin typeface="Times New Roman"/>
                <a:cs typeface="Times New Roman"/>
              </a:rPr>
              <a:t>Tomato,</a:t>
            </a:r>
            <a:r>
              <a:rPr sz="1250" spc="204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C3C3C"/>
                </a:solidFill>
                <a:latin typeface="Times New Roman"/>
                <a:cs typeface="Times New Roman"/>
              </a:rPr>
              <a:t>Orange,</a:t>
            </a:r>
            <a:r>
              <a:rPr sz="1250" spc="1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3C3C3C"/>
                </a:solidFill>
                <a:latin typeface="Times New Roman"/>
                <a:cs typeface="Times New Roman"/>
              </a:rPr>
              <a:t>DodgerBlue,</a:t>
            </a:r>
            <a:r>
              <a:rPr sz="1250" spc="2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3C3C3C"/>
                </a:solidFill>
                <a:latin typeface="Times New Roman"/>
                <a:cs typeface="Times New Roman"/>
              </a:rPr>
              <a:t>MediumSeaGreen,</a:t>
            </a:r>
            <a:r>
              <a:rPr sz="1250" spc="204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3C3C3C"/>
                </a:solidFill>
                <a:latin typeface="Times New Roman"/>
                <a:cs typeface="Times New Roman"/>
              </a:rPr>
              <a:t>Gray,</a:t>
            </a:r>
            <a:r>
              <a:rPr sz="1250" spc="204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3C3C3C"/>
                </a:solidFill>
                <a:latin typeface="Times New Roman"/>
                <a:cs typeface="Times New Roman"/>
              </a:rPr>
              <a:t>SlateBlue,</a:t>
            </a:r>
            <a:r>
              <a:rPr sz="1250" spc="5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3C3C3C"/>
                </a:solidFill>
                <a:latin typeface="Times New Roman"/>
                <a:cs typeface="Times New Roman"/>
              </a:rPr>
              <a:t>Violet,</a:t>
            </a:r>
            <a:r>
              <a:rPr sz="1250" spc="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-15" dirty="0">
                <a:solidFill>
                  <a:srgbClr val="3C3C3C"/>
                </a:solidFill>
                <a:latin typeface="Times New Roman"/>
                <a:cs typeface="Times New Roman"/>
              </a:rPr>
              <a:t>LightGray.</a:t>
            </a:r>
            <a:endParaRPr sz="1250">
              <a:latin typeface="Times New Roman"/>
              <a:cs typeface="Times New Roman"/>
            </a:endParaRPr>
          </a:p>
          <a:p>
            <a:pPr marL="984885">
              <a:lnSpc>
                <a:spcPct val="100000"/>
              </a:lnSpc>
              <a:spcBef>
                <a:spcPts val="830"/>
              </a:spcBef>
            </a:pPr>
            <a:r>
              <a:rPr sz="1250" spc="-10" dirty="0">
                <a:solidFill>
                  <a:srgbClr val="3C3C3C"/>
                </a:solidFill>
                <a:latin typeface="Times New Roman"/>
                <a:cs typeface="Times New Roman"/>
              </a:rPr>
              <a:t>&lt;!DOCTYPE</a:t>
            </a:r>
            <a:r>
              <a:rPr sz="125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3C3C3C"/>
                </a:solidFill>
                <a:latin typeface="Times New Roman"/>
                <a:cs typeface="Times New Roman"/>
              </a:rPr>
              <a:t>html&gt;</a:t>
            </a:r>
            <a:endParaRPr sz="12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80"/>
              </a:spcBef>
            </a:pPr>
            <a:r>
              <a:rPr sz="1250" spc="15" dirty="0">
                <a:solidFill>
                  <a:srgbClr val="3C3C3C"/>
                </a:solidFill>
                <a:latin typeface="Times New Roman"/>
                <a:cs typeface="Times New Roman"/>
              </a:rPr>
              <a:t>&lt;html&gt;</a:t>
            </a:r>
            <a:endParaRPr sz="12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00"/>
              </a:spcBef>
            </a:pPr>
            <a:r>
              <a:rPr sz="1250" spc="5" dirty="0">
                <a:solidFill>
                  <a:srgbClr val="3C3C3C"/>
                </a:solidFill>
                <a:latin typeface="Times New Roman"/>
                <a:cs typeface="Times New Roman"/>
              </a:rPr>
              <a:t>&lt;body&gt;</a:t>
            </a:r>
            <a:endParaRPr sz="12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80"/>
              </a:spcBef>
            </a:pP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&lt;h1</a:t>
            </a:r>
            <a:r>
              <a:rPr sz="125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3C3C3C"/>
                </a:solidFill>
                <a:latin typeface="Times New Roman"/>
                <a:cs typeface="Times New Roman"/>
              </a:rPr>
              <a:t>style="background-color:Tomato</a:t>
            </a:r>
            <a:r>
              <a:rPr sz="1250" spc="-18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C3C3C"/>
                </a:solidFill>
                <a:latin typeface="Times New Roman"/>
                <a:cs typeface="Times New Roman"/>
              </a:rPr>
              <a:t>;"&gt;Tomato&lt;/h1&gt;</a:t>
            </a:r>
            <a:endParaRPr sz="12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80"/>
              </a:spcBef>
            </a:pPr>
            <a:r>
              <a:rPr sz="1250" spc="40" dirty="0">
                <a:solidFill>
                  <a:srgbClr val="3C3C3C"/>
                </a:solidFill>
                <a:latin typeface="Times New Roman"/>
                <a:cs typeface="Times New Roman"/>
              </a:rPr>
              <a:t>&lt;</a:t>
            </a:r>
            <a:r>
              <a:rPr sz="1250" spc="-25" dirty="0">
                <a:solidFill>
                  <a:srgbClr val="3C3C3C"/>
                </a:solidFill>
                <a:latin typeface="Times New Roman"/>
                <a:cs typeface="Times New Roman"/>
              </a:rPr>
              <a:t>h</a:t>
            </a: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1</a:t>
            </a:r>
            <a:r>
              <a:rPr sz="125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35" dirty="0">
                <a:solidFill>
                  <a:srgbClr val="3C3C3C"/>
                </a:solidFill>
                <a:latin typeface="Times New Roman"/>
                <a:cs typeface="Times New Roman"/>
              </a:rPr>
              <a:t>s</a:t>
            </a:r>
            <a:r>
              <a:rPr sz="1250" spc="25" dirty="0">
                <a:solidFill>
                  <a:srgbClr val="3C3C3C"/>
                </a:solidFill>
                <a:latin typeface="Times New Roman"/>
                <a:cs typeface="Times New Roman"/>
              </a:rPr>
              <a:t>t</a:t>
            </a:r>
            <a:r>
              <a:rPr sz="1250" spc="-25" dirty="0">
                <a:solidFill>
                  <a:srgbClr val="3C3C3C"/>
                </a:solidFill>
                <a:latin typeface="Times New Roman"/>
                <a:cs typeface="Times New Roman"/>
              </a:rPr>
              <a:t>y</a:t>
            </a:r>
            <a:r>
              <a:rPr sz="1250" spc="25" dirty="0">
                <a:solidFill>
                  <a:srgbClr val="3C3C3C"/>
                </a:solidFill>
                <a:latin typeface="Times New Roman"/>
                <a:cs typeface="Times New Roman"/>
              </a:rPr>
              <a:t>l</a:t>
            </a:r>
            <a:r>
              <a:rPr sz="1250" spc="45" dirty="0">
                <a:solidFill>
                  <a:srgbClr val="3C3C3C"/>
                </a:solidFill>
                <a:latin typeface="Times New Roman"/>
                <a:cs typeface="Times New Roman"/>
              </a:rPr>
              <a:t>e</a:t>
            </a:r>
            <a:r>
              <a:rPr sz="1250" spc="40" dirty="0">
                <a:solidFill>
                  <a:srgbClr val="3C3C3C"/>
                </a:solidFill>
                <a:latin typeface="Times New Roman"/>
                <a:cs typeface="Times New Roman"/>
              </a:rPr>
              <a:t>=</a:t>
            </a:r>
            <a:r>
              <a:rPr sz="1250" spc="-155" dirty="0">
                <a:solidFill>
                  <a:srgbClr val="3C3C3C"/>
                </a:solidFill>
                <a:latin typeface="Times New Roman"/>
                <a:cs typeface="Times New Roman"/>
              </a:rPr>
              <a:t>"</a:t>
            </a:r>
            <a:r>
              <a:rPr sz="1250" spc="-30" dirty="0">
                <a:solidFill>
                  <a:srgbClr val="3C3C3C"/>
                </a:solidFill>
                <a:latin typeface="Times New Roman"/>
                <a:cs typeface="Times New Roman"/>
              </a:rPr>
              <a:t>b</a:t>
            </a:r>
            <a:r>
              <a:rPr sz="1250" spc="-35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1250" spc="40" dirty="0">
                <a:solidFill>
                  <a:srgbClr val="3C3C3C"/>
                </a:solidFill>
                <a:latin typeface="Times New Roman"/>
                <a:cs typeface="Times New Roman"/>
              </a:rPr>
              <a:t>c</a:t>
            </a:r>
            <a:r>
              <a:rPr sz="1250" spc="-30" dirty="0">
                <a:solidFill>
                  <a:srgbClr val="3C3C3C"/>
                </a:solidFill>
                <a:latin typeface="Times New Roman"/>
                <a:cs typeface="Times New Roman"/>
              </a:rPr>
              <a:t>kg</a:t>
            </a:r>
            <a:r>
              <a:rPr sz="1250" spc="25" dirty="0">
                <a:solidFill>
                  <a:srgbClr val="3C3C3C"/>
                </a:solidFill>
                <a:latin typeface="Times New Roman"/>
                <a:cs typeface="Times New Roman"/>
              </a:rPr>
              <a:t>r</a:t>
            </a:r>
            <a:r>
              <a:rPr sz="1250" spc="45" dirty="0">
                <a:solidFill>
                  <a:srgbClr val="3C3C3C"/>
                </a:solidFill>
                <a:latin typeface="Times New Roman"/>
                <a:cs typeface="Times New Roman"/>
              </a:rPr>
              <a:t>o</a:t>
            </a:r>
            <a:r>
              <a:rPr sz="1250" spc="-30" dirty="0">
                <a:solidFill>
                  <a:srgbClr val="3C3C3C"/>
                </a:solidFill>
                <a:latin typeface="Times New Roman"/>
                <a:cs typeface="Times New Roman"/>
              </a:rPr>
              <a:t>u</a:t>
            </a:r>
            <a:r>
              <a:rPr sz="1250" spc="45" dirty="0">
                <a:solidFill>
                  <a:srgbClr val="3C3C3C"/>
                </a:solidFill>
                <a:latin typeface="Times New Roman"/>
                <a:cs typeface="Times New Roman"/>
              </a:rPr>
              <a:t>n</a:t>
            </a:r>
            <a:r>
              <a:rPr sz="1250" spc="-20" dirty="0">
                <a:solidFill>
                  <a:srgbClr val="3C3C3C"/>
                </a:solidFill>
                <a:latin typeface="Times New Roman"/>
                <a:cs typeface="Times New Roman"/>
              </a:rPr>
              <a:t>d</a:t>
            </a:r>
            <a:r>
              <a:rPr sz="1250" spc="30" dirty="0">
                <a:solidFill>
                  <a:srgbClr val="3C3C3C"/>
                </a:solidFill>
                <a:latin typeface="Times New Roman"/>
                <a:cs typeface="Times New Roman"/>
              </a:rPr>
              <a:t>-</a:t>
            </a:r>
            <a:r>
              <a:rPr sz="1250" spc="40" dirty="0">
                <a:solidFill>
                  <a:srgbClr val="3C3C3C"/>
                </a:solidFill>
                <a:latin typeface="Times New Roman"/>
                <a:cs typeface="Times New Roman"/>
              </a:rPr>
              <a:t>c</a:t>
            </a:r>
            <a:r>
              <a:rPr sz="1250" spc="45" dirty="0">
                <a:solidFill>
                  <a:srgbClr val="3C3C3C"/>
                </a:solidFill>
                <a:latin typeface="Times New Roman"/>
                <a:cs typeface="Times New Roman"/>
              </a:rPr>
              <a:t>o</a:t>
            </a:r>
            <a:r>
              <a:rPr sz="1250" spc="20" dirty="0">
                <a:solidFill>
                  <a:srgbClr val="3C3C3C"/>
                </a:solidFill>
                <a:latin typeface="Times New Roman"/>
                <a:cs typeface="Times New Roman"/>
              </a:rPr>
              <a:t>l</a:t>
            </a:r>
            <a:r>
              <a:rPr sz="1250" spc="45" dirty="0">
                <a:solidFill>
                  <a:srgbClr val="3C3C3C"/>
                </a:solidFill>
                <a:latin typeface="Times New Roman"/>
                <a:cs typeface="Times New Roman"/>
              </a:rPr>
              <a:t>o</a:t>
            </a:r>
            <a:r>
              <a:rPr sz="1250" spc="25" dirty="0">
                <a:solidFill>
                  <a:srgbClr val="3C3C3C"/>
                </a:solidFill>
                <a:latin typeface="Times New Roman"/>
                <a:cs typeface="Times New Roman"/>
              </a:rPr>
              <a:t>r</a:t>
            </a:r>
            <a:r>
              <a:rPr sz="1250" spc="20" dirty="0">
                <a:solidFill>
                  <a:srgbClr val="3C3C3C"/>
                </a:solidFill>
                <a:latin typeface="Times New Roman"/>
                <a:cs typeface="Times New Roman"/>
              </a:rPr>
              <a:t>:</a:t>
            </a:r>
            <a:r>
              <a:rPr sz="1250" spc="-10" dirty="0">
                <a:solidFill>
                  <a:srgbClr val="3C3C3C"/>
                </a:solidFill>
                <a:latin typeface="Times New Roman"/>
                <a:cs typeface="Times New Roman"/>
              </a:rPr>
              <a:t>O</a:t>
            </a:r>
            <a:r>
              <a:rPr sz="1250" spc="25" dirty="0">
                <a:solidFill>
                  <a:srgbClr val="3C3C3C"/>
                </a:solidFill>
                <a:latin typeface="Times New Roman"/>
                <a:cs typeface="Times New Roman"/>
              </a:rPr>
              <a:t>r</a:t>
            </a:r>
            <a:r>
              <a:rPr sz="1250" spc="-35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1250" spc="-30" dirty="0">
                <a:solidFill>
                  <a:srgbClr val="3C3C3C"/>
                </a:solidFill>
                <a:latin typeface="Times New Roman"/>
                <a:cs typeface="Times New Roman"/>
              </a:rPr>
              <a:t>ng</a:t>
            </a: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e</a:t>
            </a:r>
            <a:r>
              <a:rPr sz="1250" spc="-19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C3C3C"/>
                </a:solidFill>
                <a:latin typeface="Times New Roman"/>
                <a:cs typeface="Times New Roman"/>
              </a:rPr>
              <a:t>;</a:t>
            </a:r>
            <a:r>
              <a:rPr sz="1250" spc="-70" dirty="0">
                <a:solidFill>
                  <a:srgbClr val="3C3C3C"/>
                </a:solidFill>
                <a:latin typeface="Times New Roman"/>
                <a:cs typeface="Times New Roman"/>
              </a:rPr>
              <a:t>"</a:t>
            </a:r>
            <a:r>
              <a:rPr sz="1250" spc="40" dirty="0">
                <a:solidFill>
                  <a:srgbClr val="3C3C3C"/>
                </a:solidFill>
                <a:latin typeface="Times New Roman"/>
                <a:cs typeface="Times New Roman"/>
              </a:rPr>
              <a:t>&gt;</a:t>
            </a:r>
            <a:r>
              <a:rPr sz="1250" spc="-5" dirty="0">
                <a:solidFill>
                  <a:srgbClr val="3C3C3C"/>
                </a:solidFill>
                <a:latin typeface="Times New Roman"/>
                <a:cs typeface="Times New Roman"/>
              </a:rPr>
              <a:t>O</a:t>
            </a:r>
            <a:r>
              <a:rPr sz="1250" spc="105" dirty="0">
                <a:solidFill>
                  <a:srgbClr val="3C3C3C"/>
                </a:solidFill>
                <a:latin typeface="Times New Roman"/>
                <a:cs typeface="Times New Roman"/>
              </a:rPr>
              <a:t>r</a:t>
            </a:r>
            <a:r>
              <a:rPr sz="1250" spc="-30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1250" spc="45" dirty="0">
                <a:solidFill>
                  <a:srgbClr val="3C3C3C"/>
                </a:solidFill>
                <a:latin typeface="Times New Roman"/>
                <a:cs typeface="Times New Roman"/>
              </a:rPr>
              <a:t>n</a:t>
            </a:r>
            <a:r>
              <a:rPr sz="1250" spc="-25" dirty="0">
                <a:solidFill>
                  <a:srgbClr val="3C3C3C"/>
                </a:solidFill>
                <a:latin typeface="Times New Roman"/>
                <a:cs typeface="Times New Roman"/>
              </a:rPr>
              <a:t>g</a:t>
            </a:r>
            <a:r>
              <a:rPr sz="1250" spc="45" dirty="0">
                <a:solidFill>
                  <a:srgbClr val="3C3C3C"/>
                </a:solidFill>
                <a:latin typeface="Times New Roman"/>
                <a:cs typeface="Times New Roman"/>
              </a:rPr>
              <a:t>e</a:t>
            </a:r>
            <a:r>
              <a:rPr sz="1250" spc="40" dirty="0">
                <a:solidFill>
                  <a:srgbClr val="3C3C3C"/>
                </a:solidFill>
                <a:latin typeface="Times New Roman"/>
                <a:cs typeface="Times New Roman"/>
              </a:rPr>
              <a:t>&lt;</a:t>
            </a:r>
            <a:r>
              <a:rPr sz="1250" spc="20" dirty="0">
                <a:solidFill>
                  <a:srgbClr val="3C3C3C"/>
                </a:solidFill>
                <a:latin typeface="Times New Roman"/>
                <a:cs typeface="Times New Roman"/>
              </a:rPr>
              <a:t>/</a:t>
            </a:r>
            <a:r>
              <a:rPr sz="1250" spc="-25" dirty="0">
                <a:solidFill>
                  <a:srgbClr val="3C3C3C"/>
                </a:solidFill>
                <a:latin typeface="Times New Roman"/>
                <a:cs typeface="Times New Roman"/>
              </a:rPr>
              <a:t>h</a:t>
            </a:r>
            <a:r>
              <a:rPr sz="1250" spc="45" dirty="0">
                <a:solidFill>
                  <a:srgbClr val="3C3C3C"/>
                </a:solidFill>
                <a:latin typeface="Times New Roman"/>
                <a:cs typeface="Times New Roman"/>
              </a:rPr>
              <a:t>1</a:t>
            </a: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&gt;</a:t>
            </a:r>
            <a:endParaRPr sz="12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75"/>
              </a:spcBef>
            </a:pP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&lt;h1</a:t>
            </a:r>
            <a:r>
              <a:rPr sz="1250" spc="6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3C3C3C"/>
                </a:solidFill>
                <a:latin typeface="Times New Roman"/>
                <a:cs typeface="Times New Roman"/>
              </a:rPr>
              <a:t>style="background-color:DodgerBlue</a:t>
            </a:r>
            <a:r>
              <a:rPr sz="1250" spc="-1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;"&gt;DodgerBlue&lt;/h1&gt;</a:t>
            </a:r>
            <a:endParaRPr sz="12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80"/>
              </a:spcBef>
            </a:pP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&lt;h1</a:t>
            </a:r>
            <a:r>
              <a:rPr sz="125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C3C3C"/>
                </a:solidFill>
                <a:latin typeface="Times New Roman"/>
                <a:cs typeface="Times New Roman"/>
              </a:rPr>
              <a:t>style="background-color:MediumSeaGreen;"&gt;MediumSeaGreen&lt;/h1&gt;</a:t>
            </a:r>
            <a:endParaRPr sz="12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80"/>
              </a:spcBef>
            </a:pP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&lt;h1</a:t>
            </a:r>
            <a:r>
              <a:rPr sz="125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style="background-color:Gray;"&gt;Gray&lt;/h1&gt;</a:t>
            </a:r>
            <a:endParaRPr sz="12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75"/>
              </a:spcBef>
            </a:pP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&lt;h1</a:t>
            </a:r>
            <a:r>
              <a:rPr sz="125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style="background-color:SlateBlue;"&gt;SlateBlue&lt;/h1&gt;</a:t>
            </a:r>
            <a:endParaRPr sz="12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80"/>
              </a:spcBef>
            </a:pP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&lt;h1</a:t>
            </a:r>
            <a:r>
              <a:rPr sz="1250" spc="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3C3C3C"/>
                </a:solidFill>
                <a:latin typeface="Times New Roman"/>
                <a:cs typeface="Times New Roman"/>
              </a:rPr>
              <a:t>style="background-color:Violet;"&gt;Violet&lt;/h1&gt;</a:t>
            </a:r>
            <a:endParaRPr sz="12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80"/>
              </a:spcBef>
            </a:pP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&lt;h1</a:t>
            </a:r>
            <a:r>
              <a:rPr sz="1250" spc="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250" spc="10" dirty="0">
                <a:solidFill>
                  <a:srgbClr val="3C3C3C"/>
                </a:solidFill>
                <a:latin typeface="Times New Roman"/>
                <a:cs typeface="Times New Roman"/>
              </a:rPr>
              <a:t>style="background-color:LightGray;"&gt;LightGray&lt;/h1&gt;</a:t>
            </a:r>
            <a:endParaRPr sz="12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75"/>
              </a:spcBef>
            </a:pPr>
            <a:r>
              <a:rPr sz="1250" spc="5" dirty="0">
                <a:solidFill>
                  <a:srgbClr val="3C3C3C"/>
                </a:solidFill>
                <a:latin typeface="Times New Roman"/>
                <a:cs typeface="Times New Roman"/>
              </a:rPr>
              <a:t>&lt;/body&gt;</a:t>
            </a:r>
            <a:endParaRPr sz="12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80"/>
              </a:spcBef>
            </a:pPr>
            <a:r>
              <a:rPr sz="1250" spc="15" dirty="0">
                <a:solidFill>
                  <a:srgbClr val="3C3C3C"/>
                </a:solidFill>
                <a:latin typeface="Times New Roman"/>
                <a:cs typeface="Times New Roman"/>
              </a:rPr>
              <a:t>&lt;/html&gt;</a:t>
            </a:r>
            <a:endParaRPr sz="12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4675" y="2696141"/>
            <a:ext cx="4781550" cy="366655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304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520"/>
              </a:spcBef>
            </a:pPr>
            <a:r>
              <a:rPr sz="2750" spc="30" dirty="0">
                <a:latin typeface="Segoe UI"/>
                <a:cs typeface="Segoe UI"/>
              </a:rPr>
              <a:t>TEXT</a:t>
            </a:r>
            <a:r>
              <a:rPr sz="2750" dirty="0">
                <a:latin typeface="Segoe UI"/>
                <a:cs typeface="Segoe UI"/>
              </a:rPr>
              <a:t> </a:t>
            </a:r>
            <a:r>
              <a:rPr sz="2750" spc="-5" dirty="0">
                <a:latin typeface="Segoe UI"/>
                <a:cs typeface="Segoe UI"/>
              </a:rPr>
              <a:t>COLOR</a:t>
            </a:r>
            <a:endParaRPr sz="27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688602"/>
            <a:ext cx="7077709" cy="45726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89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60" dirty="0">
                <a:latin typeface="Times New Roman"/>
                <a:cs typeface="Times New Roman"/>
              </a:rPr>
              <a:t>You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can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color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10" dirty="0">
                <a:latin typeface="Times New Roman"/>
                <a:cs typeface="Times New Roman"/>
              </a:rPr>
              <a:t>text:</a:t>
            </a:r>
            <a:endParaRPr sz="180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715"/>
              </a:spcBef>
            </a:pP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&lt;!DOCTYPE</a:t>
            </a:r>
            <a:r>
              <a:rPr sz="1550" spc="18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html&gt;</a:t>
            </a:r>
            <a:endParaRPr sz="15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620"/>
              </a:spcBef>
            </a:pP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&lt;html&gt;</a:t>
            </a:r>
            <a:endParaRPr sz="15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695"/>
              </a:spcBef>
            </a:pPr>
            <a:r>
              <a:rPr sz="1550" spc="-15" dirty="0">
                <a:solidFill>
                  <a:srgbClr val="3C3C3C"/>
                </a:solidFill>
                <a:latin typeface="Times New Roman"/>
                <a:cs typeface="Times New Roman"/>
              </a:rPr>
              <a:t>&lt;body&gt;</a:t>
            </a:r>
            <a:endParaRPr sz="15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615"/>
              </a:spcBef>
            </a:pPr>
            <a:r>
              <a:rPr sz="1550" dirty="0">
                <a:solidFill>
                  <a:srgbClr val="FF0000"/>
                </a:solidFill>
                <a:latin typeface="Times New Roman"/>
                <a:cs typeface="Times New Roman"/>
              </a:rPr>
              <a:t>&lt;h3</a:t>
            </a:r>
            <a:r>
              <a:rPr sz="155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00AFEF"/>
                </a:solidFill>
                <a:latin typeface="Times New Roman"/>
                <a:cs typeface="Times New Roman"/>
              </a:rPr>
              <a:t>style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="color:Tomato;"</a:t>
            </a:r>
            <a:r>
              <a:rPr sz="1550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Hello</a:t>
            </a:r>
            <a:r>
              <a:rPr sz="1550" spc="38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World</a:t>
            </a:r>
            <a:r>
              <a:rPr sz="1550" spc="-10" dirty="0">
                <a:solidFill>
                  <a:srgbClr val="FF0000"/>
                </a:solidFill>
                <a:latin typeface="Times New Roman"/>
                <a:cs typeface="Times New Roman"/>
              </a:rPr>
              <a:t>&lt;/h3&gt;</a:t>
            </a:r>
            <a:endParaRPr sz="1550">
              <a:latin typeface="Times New Roman"/>
              <a:cs typeface="Times New Roman"/>
            </a:endParaRPr>
          </a:p>
          <a:p>
            <a:pPr marL="946785" marR="1730375">
              <a:lnSpc>
                <a:spcPct val="137300"/>
              </a:lnSpc>
              <a:spcBef>
                <a:spcPts val="5"/>
              </a:spcBef>
            </a:pPr>
            <a:r>
              <a:rPr sz="1550" spc="15" dirty="0">
                <a:solidFill>
                  <a:srgbClr val="FF0000"/>
                </a:solidFill>
                <a:latin typeface="Times New Roman"/>
                <a:cs typeface="Times New Roman"/>
              </a:rPr>
              <a:t>&lt;p </a:t>
            </a:r>
            <a:r>
              <a:rPr sz="1550" spc="10" dirty="0">
                <a:solidFill>
                  <a:srgbClr val="00AFEF"/>
                </a:solidFill>
                <a:latin typeface="Times New Roman"/>
                <a:cs typeface="Times New Roman"/>
              </a:rPr>
              <a:t>style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="color:DodgerBlue;"</a:t>
            </a:r>
            <a:r>
              <a:rPr sz="1550" spc="10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Lorem</a:t>
            </a:r>
            <a:r>
              <a:rPr sz="1550" spc="3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C3C3C"/>
                </a:solidFill>
                <a:latin typeface="Times New Roman"/>
                <a:cs typeface="Times New Roman"/>
              </a:rPr>
              <a:t>ipsum</a:t>
            </a:r>
            <a:r>
              <a:rPr sz="1550" spc="1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C3C3C"/>
                </a:solidFill>
                <a:latin typeface="Times New Roman"/>
                <a:cs typeface="Times New Roman"/>
              </a:rPr>
              <a:t>dolor</a:t>
            </a:r>
            <a:r>
              <a:rPr sz="1550" spc="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C3C3C"/>
                </a:solidFill>
                <a:latin typeface="Times New Roman"/>
                <a:cs typeface="Times New Roman"/>
              </a:rPr>
              <a:t>sit </a:t>
            </a:r>
            <a:r>
              <a:rPr sz="1550" spc="-3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amet,</a:t>
            </a:r>
            <a:r>
              <a:rPr sz="1550" spc="1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consectetuer</a:t>
            </a:r>
            <a:r>
              <a:rPr sz="1550" spc="29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adipiscing</a:t>
            </a:r>
            <a:r>
              <a:rPr sz="1550" spc="26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C3C3C"/>
                </a:solidFill>
                <a:latin typeface="Times New Roman"/>
                <a:cs typeface="Times New Roman"/>
              </a:rPr>
              <a:t>elit,</a:t>
            </a:r>
            <a:endParaRPr sz="1550">
              <a:latin typeface="Times New Roman"/>
              <a:cs typeface="Times New Roman"/>
            </a:endParaRPr>
          </a:p>
          <a:p>
            <a:pPr marL="994410" marR="1201420" indent="-47625">
              <a:lnSpc>
                <a:spcPts val="2550"/>
              </a:lnSpc>
              <a:spcBef>
                <a:spcPts val="130"/>
              </a:spcBef>
            </a:pP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sed</a:t>
            </a:r>
            <a:r>
              <a:rPr sz="1550" spc="10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diam</a:t>
            </a:r>
            <a:r>
              <a:rPr sz="1550" spc="1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nonummy</a:t>
            </a:r>
            <a:r>
              <a:rPr sz="1550" spc="18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nibh</a:t>
            </a:r>
            <a:r>
              <a:rPr sz="1550" spc="10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euismod</a:t>
            </a:r>
            <a:r>
              <a:rPr sz="1550" spc="1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tincidunt</a:t>
            </a:r>
            <a:r>
              <a:rPr sz="1550" spc="2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25" dirty="0">
                <a:solidFill>
                  <a:srgbClr val="3C3C3C"/>
                </a:solidFill>
                <a:latin typeface="Times New Roman"/>
                <a:cs typeface="Times New Roman"/>
              </a:rPr>
              <a:t>ut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 laoreet</a:t>
            </a:r>
            <a:r>
              <a:rPr sz="1550" spc="8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C3C3C"/>
                </a:solidFill>
                <a:latin typeface="Times New Roman"/>
                <a:cs typeface="Times New Roman"/>
              </a:rPr>
              <a:t>dolore </a:t>
            </a:r>
            <a:r>
              <a:rPr sz="1550" spc="-3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C3C3C"/>
                </a:solidFill>
                <a:latin typeface="Times New Roman"/>
                <a:cs typeface="Times New Roman"/>
              </a:rPr>
              <a:t>magna</a:t>
            </a:r>
            <a:r>
              <a:rPr sz="1550" spc="2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aliquam</a:t>
            </a:r>
            <a:r>
              <a:rPr sz="1550" spc="114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erat</a:t>
            </a:r>
            <a:r>
              <a:rPr sz="1550" spc="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C3C3C"/>
                </a:solidFill>
                <a:latin typeface="Times New Roman"/>
                <a:cs typeface="Times New Roman"/>
              </a:rPr>
              <a:t>volutpat</a:t>
            </a:r>
            <a:r>
              <a:rPr sz="1550" spc="5" dirty="0">
                <a:solidFill>
                  <a:srgbClr val="FF0000"/>
                </a:solidFill>
                <a:latin typeface="Times New Roman"/>
                <a:cs typeface="Times New Roman"/>
              </a:rPr>
              <a:t>.&lt;/p&gt;</a:t>
            </a:r>
            <a:endParaRPr sz="15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420"/>
              </a:spcBef>
            </a:pPr>
            <a:r>
              <a:rPr sz="1550" spc="15" dirty="0">
                <a:solidFill>
                  <a:srgbClr val="FF0000"/>
                </a:solidFill>
                <a:latin typeface="Times New Roman"/>
                <a:cs typeface="Times New Roman"/>
              </a:rPr>
              <a:t>&lt;p</a:t>
            </a:r>
            <a:r>
              <a:rPr sz="155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0AFEF"/>
                </a:solidFill>
                <a:latin typeface="Times New Roman"/>
                <a:cs typeface="Times New Roman"/>
              </a:rPr>
              <a:t>style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="color:MediumSeaGreen;"</a:t>
            </a:r>
            <a:r>
              <a:rPr sz="1550" spc="10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Ut</a:t>
            </a:r>
            <a:r>
              <a:rPr sz="1550" spc="3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C3C3C"/>
                </a:solidFill>
                <a:latin typeface="Times New Roman"/>
                <a:cs typeface="Times New Roman"/>
              </a:rPr>
              <a:t>wisi</a:t>
            </a:r>
            <a:r>
              <a:rPr sz="1550" spc="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enim</a:t>
            </a:r>
            <a:r>
              <a:rPr sz="1550" spc="1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ad</a:t>
            </a:r>
            <a:r>
              <a:rPr sz="1550" spc="9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minim</a:t>
            </a:r>
            <a:r>
              <a:rPr sz="1550" spc="114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veniam,</a:t>
            </a:r>
            <a:endParaRPr sz="15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695"/>
              </a:spcBef>
            </a:pP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quis</a:t>
            </a:r>
            <a:r>
              <a:rPr sz="155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nostrud</a:t>
            </a:r>
            <a:r>
              <a:rPr sz="155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C3C3C"/>
                </a:solidFill>
                <a:latin typeface="Times New Roman"/>
                <a:cs typeface="Times New Roman"/>
              </a:rPr>
              <a:t>exerci</a:t>
            </a:r>
            <a:r>
              <a:rPr sz="1550" spc="2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tation</a:t>
            </a:r>
            <a:endParaRPr sz="15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690"/>
              </a:spcBef>
            </a:pP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ullamcorper</a:t>
            </a:r>
            <a:r>
              <a:rPr sz="1550" spc="229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suscipit</a:t>
            </a:r>
            <a:r>
              <a:rPr sz="1550" spc="1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lobortis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nisl</a:t>
            </a:r>
            <a:r>
              <a:rPr sz="1550" spc="16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25" dirty="0">
                <a:solidFill>
                  <a:srgbClr val="3C3C3C"/>
                </a:solidFill>
                <a:latin typeface="Times New Roman"/>
                <a:cs typeface="Times New Roman"/>
              </a:rPr>
              <a:t>ut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C3C3C"/>
                </a:solidFill>
                <a:latin typeface="Times New Roman"/>
                <a:cs typeface="Times New Roman"/>
              </a:rPr>
              <a:t>aliquip</a:t>
            </a:r>
            <a:r>
              <a:rPr sz="1550" spc="114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ex</a:t>
            </a:r>
            <a:r>
              <a:rPr sz="155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ea</a:t>
            </a:r>
            <a:r>
              <a:rPr sz="155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C3C3C"/>
                </a:solidFill>
                <a:latin typeface="Times New Roman"/>
                <a:cs typeface="Times New Roman"/>
              </a:rPr>
              <a:t>commodo</a:t>
            </a:r>
            <a:r>
              <a:rPr sz="1550" spc="18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consequat.&lt;/p&gt;</a:t>
            </a:r>
            <a:endParaRPr sz="15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620"/>
              </a:spcBef>
            </a:pP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&lt;/body&gt;</a:t>
            </a:r>
            <a:endParaRPr sz="155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695"/>
              </a:spcBef>
            </a:pPr>
            <a:r>
              <a:rPr sz="1550" spc="5" dirty="0">
                <a:solidFill>
                  <a:srgbClr val="3C3C3C"/>
                </a:solidFill>
                <a:latin typeface="Times New Roman"/>
                <a:cs typeface="Times New Roman"/>
              </a:rPr>
              <a:t>&lt;/html&gt;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3775" y="2656052"/>
            <a:ext cx="4784151" cy="201766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304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520"/>
              </a:spcBef>
            </a:pPr>
            <a:r>
              <a:rPr sz="2750" spc="15" dirty="0">
                <a:latin typeface="Segoe UI"/>
                <a:cs typeface="Segoe UI"/>
              </a:rPr>
              <a:t>BORDER</a:t>
            </a:r>
            <a:r>
              <a:rPr sz="2750" spc="25" dirty="0">
                <a:latin typeface="Segoe UI"/>
                <a:cs typeface="Segoe UI"/>
              </a:rPr>
              <a:t> </a:t>
            </a:r>
            <a:r>
              <a:rPr sz="2750" spc="-5" dirty="0">
                <a:latin typeface="Segoe UI"/>
                <a:cs typeface="Segoe UI"/>
              </a:rPr>
              <a:t>COLOR</a:t>
            </a:r>
            <a:r>
              <a:rPr sz="2750" spc="-5" dirty="0">
                <a:solidFill>
                  <a:srgbClr val="000000"/>
                </a:solidFill>
                <a:latin typeface="Segoe UI"/>
                <a:cs typeface="Segoe UI"/>
              </a:rPr>
              <a:t>:</a:t>
            </a:r>
            <a:endParaRPr sz="27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606105"/>
            <a:ext cx="6731634" cy="368871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60" dirty="0">
                <a:latin typeface="Times New Roman"/>
                <a:cs typeface="Times New Roman"/>
              </a:rPr>
              <a:t>You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can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color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borders:</a:t>
            </a:r>
            <a:endParaRPr sz="180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1070"/>
              </a:spcBef>
            </a:pP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&lt;!DOCTYPE</a:t>
            </a:r>
            <a:r>
              <a:rPr sz="1800" spc="-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C3C3C"/>
                </a:solidFill>
                <a:latin typeface="Times New Roman"/>
                <a:cs typeface="Times New Roman"/>
              </a:rPr>
              <a:t>html&gt;</a:t>
            </a:r>
            <a:endParaRPr sz="180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94"/>
              </a:spcBef>
            </a:pPr>
            <a:r>
              <a:rPr sz="1800" spc="-10" dirty="0">
                <a:solidFill>
                  <a:srgbClr val="3C3C3C"/>
                </a:solidFill>
                <a:latin typeface="Times New Roman"/>
                <a:cs typeface="Times New Roman"/>
              </a:rPr>
              <a:t>&lt;html&gt;</a:t>
            </a:r>
            <a:endParaRPr sz="180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1070"/>
              </a:spcBef>
            </a:pP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&lt;body&gt;</a:t>
            </a:r>
            <a:endParaRPr sz="180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90"/>
              </a:spcBef>
            </a:pP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&lt;h1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AFEF"/>
                </a:solidFill>
                <a:latin typeface="Times New Roman"/>
                <a:cs typeface="Times New Roman"/>
              </a:rPr>
              <a:t>style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="border:</a:t>
            </a:r>
            <a:r>
              <a:rPr sz="1800" spc="-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2px </a:t>
            </a:r>
            <a:r>
              <a:rPr sz="1800" spc="-25" dirty="0">
                <a:solidFill>
                  <a:srgbClr val="3C3C3C"/>
                </a:solidFill>
                <a:latin typeface="Times New Roman"/>
                <a:cs typeface="Times New Roman"/>
              </a:rPr>
              <a:t>solid</a:t>
            </a:r>
            <a:r>
              <a:rPr sz="1800" spc="1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C3C3C"/>
                </a:solidFill>
                <a:latin typeface="Times New Roman"/>
                <a:cs typeface="Times New Roman"/>
              </a:rPr>
              <a:t>Tomato;"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1800" spc="-20" dirty="0">
                <a:solidFill>
                  <a:srgbClr val="3C3C3C"/>
                </a:solidFill>
                <a:latin typeface="Times New Roman"/>
                <a:cs typeface="Times New Roman"/>
              </a:rPr>
              <a:t>Hello</a:t>
            </a:r>
            <a:r>
              <a:rPr sz="1800" spc="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C3C3C"/>
                </a:solidFill>
                <a:latin typeface="Times New Roman"/>
                <a:cs typeface="Times New Roman"/>
              </a:rPr>
              <a:t>World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&lt;/h1&gt;</a:t>
            </a:r>
            <a:endParaRPr sz="180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1070"/>
              </a:spcBef>
            </a:pP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&lt;h1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AFEF"/>
                </a:solidFill>
                <a:latin typeface="Times New Roman"/>
                <a:cs typeface="Times New Roman"/>
              </a:rPr>
              <a:t>style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="border:</a:t>
            </a:r>
            <a:r>
              <a:rPr sz="18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2px </a:t>
            </a:r>
            <a:r>
              <a:rPr sz="1800" spc="-25" dirty="0">
                <a:solidFill>
                  <a:srgbClr val="3C3C3C"/>
                </a:solidFill>
                <a:latin typeface="Times New Roman"/>
                <a:cs typeface="Times New Roman"/>
              </a:rPr>
              <a:t>solid</a:t>
            </a:r>
            <a:r>
              <a:rPr sz="1800" spc="1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C3C3C"/>
                </a:solidFill>
                <a:latin typeface="Times New Roman"/>
                <a:cs typeface="Times New Roman"/>
              </a:rPr>
              <a:t>DodgerBlue;"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1800" spc="-10" dirty="0">
                <a:solidFill>
                  <a:srgbClr val="3C3C3C"/>
                </a:solidFill>
                <a:latin typeface="Times New Roman"/>
                <a:cs typeface="Times New Roman"/>
              </a:rPr>
              <a:t>Hello</a:t>
            </a:r>
            <a:r>
              <a:rPr sz="1800" spc="8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C3C3C"/>
                </a:solidFill>
                <a:latin typeface="Times New Roman"/>
                <a:cs typeface="Times New Roman"/>
              </a:rPr>
              <a:t>World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&lt;/h1&gt;</a:t>
            </a:r>
            <a:endParaRPr sz="180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1070"/>
              </a:spcBef>
            </a:pP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&lt;h1</a:t>
            </a:r>
            <a:r>
              <a:rPr sz="1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AFEF"/>
                </a:solidFill>
                <a:latin typeface="Times New Roman"/>
                <a:cs typeface="Times New Roman"/>
              </a:rPr>
              <a:t>style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="border:</a:t>
            </a:r>
            <a:r>
              <a:rPr sz="18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2px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C3C3C"/>
                </a:solidFill>
                <a:latin typeface="Times New Roman"/>
                <a:cs typeface="Times New Roman"/>
              </a:rPr>
              <a:t>solid</a:t>
            </a:r>
            <a:r>
              <a:rPr sz="1800" spc="1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C3C3C"/>
                </a:solidFill>
                <a:latin typeface="Times New Roman"/>
                <a:cs typeface="Times New Roman"/>
              </a:rPr>
              <a:t>Violet;"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1800" spc="-25" dirty="0">
                <a:solidFill>
                  <a:srgbClr val="3C3C3C"/>
                </a:solidFill>
                <a:latin typeface="Times New Roman"/>
                <a:cs typeface="Times New Roman"/>
              </a:rPr>
              <a:t>Hello</a:t>
            </a:r>
            <a:r>
              <a:rPr sz="1800" spc="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C3C3C"/>
                </a:solidFill>
                <a:latin typeface="Times New Roman"/>
                <a:cs typeface="Times New Roman"/>
              </a:rPr>
              <a:t>World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&lt;/h1&gt;</a:t>
            </a:r>
            <a:endParaRPr sz="180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994"/>
              </a:spcBef>
            </a:pP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&lt;/body&gt;</a:t>
            </a:r>
            <a:endParaRPr sz="180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1070"/>
              </a:spcBef>
            </a:pP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&lt;/html&gt;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6175" y="2266950"/>
            <a:ext cx="459105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304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520"/>
              </a:spcBef>
            </a:pPr>
            <a:r>
              <a:rPr sz="2750" dirty="0">
                <a:latin typeface="Segoe UI"/>
                <a:cs typeface="Segoe UI"/>
              </a:rPr>
              <a:t>HTML</a:t>
            </a:r>
            <a:r>
              <a:rPr sz="2750" spc="90" dirty="0">
                <a:latin typeface="Segoe UI"/>
                <a:cs typeface="Segoe UI"/>
              </a:rPr>
              <a:t> </a:t>
            </a:r>
            <a:r>
              <a:rPr sz="2750" spc="10" dirty="0">
                <a:latin typeface="Segoe UI"/>
                <a:cs typeface="Segoe UI"/>
              </a:rPr>
              <a:t>STYLES</a:t>
            </a:r>
            <a:r>
              <a:rPr sz="2750" spc="95" dirty="0">
                <a:latin typeface="Segoe UI"/>
                <a:cs typeface="Segoe UI"/>
              </a:rPr>
              <a:t> </a:t>
            </a:r>
            <a:r>
              <a:rPr sz="2750" spc="10" dirty="0">
                <a:latin typeface="Segoe UI"/>
                <a:cs typeface="Segoe UI"/>
              </a:rPr>
              <a:t>-</a:t>
            </a:r>
            <a:r>
              <a:rPr sz="2750" dirty="0">
                <a:latin typeface="Segoe UI"/>
                <a:cs typeface="Segoe UI"/>
              </a:rPr>
              <a:t> </a:t>
            </a:r>
            <a:r>
              <a:rPr sz="2750" spc="20" dirty="0">
                <a:latin typeface="Segoe UI"/>
                <a:cs typeface="Segoe UI"/>
              </a:rPr>
              <a:t>CSS</a:t>
            </a:r>
            <a:endParaRPr sz="27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71433"/>
            <a:ext cx="10636885" cy="390779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35" dirty="0">
                <a:latin typeface="Times New Roman"/>
                <a:cs typeface="Times New Roman"/>
              </a:rPr>
              <a:t>CSS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Cascading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Style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Sheets.</a:t>
            </a:r>
            <a:endParaRPr sz="18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35" dirty="0">
                <a:latin typeface="Times New Roman"/>
                <a:cs typeface="Times New Roman"/>
              </a:rPr>
              <a:t>CSS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saves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lot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work.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can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control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layout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multiple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web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pages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all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once.</a:t>
            </a:r>
            <a:endParaRPr sz="18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99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10" dirty="0">
                <a:latin typeface="Times New Roman"/>
                <a:cs typeface="Times New Roman"/>
              </a:rPr>
              <a:t>What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CSS?</a:t>
            </a:r>
            <a:endParaRPr sz="1800">
              <a:latin typeface="Times New Roman"/>
              <a:cs typeface="Times New Roman"/>
            </a:endParaRPr>
          </a:p>
          <a:p>
            <a:pPr marL="641985" lvl="1" indent="-305435">
              <a:lnSpc>
                <a:spcPct val="100000"/>
              </a:lnSpc>
              <a:spcBef>
                <a:spcPts val="1095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10" dirty="0">
                <a:latin typeface="Times New Roman"/>
                <a:cs typeface="Times New Roman"/>
              </a:rPr>
              <a:t>Cascading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Style</a:t>
            </a:r>
            <a:r>
              <a:rPr sz="1550" spc="26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Sheets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(CSS)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used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format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layout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webpage.</a:t>
            </a:r>
            <a:endParaRPr sz="1550">
              <a:latin typeface="Times New Roman"/>
              <a:cs typeface="Times New Roman"/>
            </a:endParaRPr>
          </a:p>
          <a:p>
            <a:pPr marL="641985" marR="5080" lvl="1" indent="-305435">
              <a:lnSpc>
                <a:spcPct val="104900"/>
              </a:lnSpc>
              <a:spcBef>
                <a:spcPts val="90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20" dirty="0">
                <a:latin typeface="Times New Roman"/>
                <a:cs typeface="Times New Roman"/>
              </a:rPr>
              <a:t>With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CSS,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you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can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control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color,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font,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text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size,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spacing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between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elements,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how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elements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positioned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laid</a:t>
            </a:r>
            <a:r>
              <a:rPr sz="1550" spc="25" dirty="0">
                <a:latin typeface="Times New Roman"/>
                <a:cs typeface="Times New Roman"/>
              </a:rPr>
              <a:t> out, 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what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background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images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or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colors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used,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different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displays</a:t>
            </a:r>
            <a:r>
              <a:rPr sz="1550" spc="35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for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different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devices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screen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sizes,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much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more!</a:t>
            </a:r>
            <a:endParaRPr sz="155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104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0" dirty="0">
                <a:latin typeface="Times New Roman"/>
                <a:cs typeface="Times New Roman"/>
              </a:rPr>
              <a:t>Using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CSS</a:t>
            </a:r>
            <a:endParaRPr sz="1800">
              <a:latin typeface="Times New Roman"/>
              <a:cs typeface="Times New Roman"/>
            </a:endParaRPr>
          </a:p>
          <a:p>
            <a:pPr marL="641985" lvl="1" indent="-305435">
              <a:lnSpc>
                <a:spcPct val="100000"/>
              </a:lnSpc>
              <a:spcBef>
                <a:spcPts val="1019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5" dirty="0">
                <a:latin typeface="Times New Roman"/>
                <a:cs typeface="Times New Roman"/>
              </a:rPr>
              <a:t>CSS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can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added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HTML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documents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3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ways:</a:t>
            </a:r>
            <a:endParaRPr sz="1550">
              <a:latin typeface="Times New Roman"/>
              <a:cs typeface="Times New Roman"/>
            </a:endParaRPr>
          </a:p>
          <a:p>
            <a:pPr marL="908685" lvl="2" indent="-266700">
              <a:lnSpc>
                <a:spcPct val="100000"/>
              </a:lnSpc>
              <a:spcBef>
                <a:spcPts val="59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908050" algn="l"/>
                <a:tab pos="90868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Inline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20" dirty="0">
                <a:latin typeface="Times New Roman"/>
                <a:cs typeface="Times New Roman"/>
              </a:rPr>
              <a:t>using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DC133B"/>
                </a:solidFill>
                <a:latin typeface="Times New Roman"/>
                <a:cs typeface="Times New Roman"/>
              </a:rPr>
              <a:t>style</a:t>
            </a:r>
            <a:r>
              <a:rPr sz="1800" spc="105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attribute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inside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HTML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  <a:p>
            <a:pPr marL="908685" lvl="2" indent="-266700">
              <a:lnSpc>
                <a:spcPct val="100000"/>
              </a:lnSpc>
              <a:spcBef>
                <a:spcPts val="1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908050" algn="l"/>
                <a:tab pos="90868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Internal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20" dirty="0">
                <a:latin typeface="Times New Roman"/>
                <a:cs typeface="Times New Roman"/>
              </a:rPr>
              <a:t>using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DC133B"/>
                </a:solidFill>
                <a:latin typeface="Times New Roman"/>
                <a:cs typeface="Times New Roman"/>
              </a:rPr>
              <a:t>&lt;style&gt;</a:t>
            </a:r>
            <a:r>
              <a:rPr sz="1800" spc="-30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element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DC133B"/>
                </a:solidFill>
                <a:latin typeface="Times New Roman"/>
                <a:cs typeface="Times New Roman"/>
              </a:rPr>
              <a:t>&lt;head&gt;</a:t>
            </a:r>
            <a:r>
              <a:rPr sz="1800" spc="-114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section</a:t>
            </a:r>
            <a:endParaRPr sz="1800">
              <a:latin typeface="Times New Roman"/>
              <a:cs typeface="Times New Roman"/>
            </a:endParaRPr>
          </a:p>
          <a:p>
            <a:pPr marL="908685" lvl="2" indent="-266700">
              <a:lnSpc>
                <a:spcPct val="100000"/>
              </a:lnSpc>
              <a:spcBef>
                <a:spcPts val="1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908050" algn="l"/>
                <a:tab pos="908685" algn="l"/>
              </a:tabLst>
            </a:pPr>
            <a:r>
              <a:rPr sz="1800" b="1" dirty="0">
                <a:latin typeface="Times New Roman"/>
                <a:cs typeface="Times New Roman"/>
              </a:rPr>
              <a:t>External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using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DC133B"/>
                </a:solidFill>
                <a:latin typeface="Times New Roman"/>
                <a:cs typeface="Times New Roman"/>
              </a:rPr>
              <a:t>&lt;link&gt;</a:t>
            </a:r>
            <a:r>
              <a:rPr sz="1800" spc="35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element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link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external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CSS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304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520"/>
              </a:spcBef>
            </a:pPr>
            <a:r>
              <a:rPr sz="2750" spc="15" dirty="0">
                <a:latin typeface="Segoe UI"/>
                <a:cs typeface="Segoe UI"/>
              </a:rPr>
              <a:t>INLINE</a:t>
            </a:r>
            <a:r>
              <a:rPr sz="2750" spc="-20" dirty="0">
                <a:latin typeface="Segoe UI"/>
                <a:cs typeface="Segoe UI"/>
              </a:rPr>
              <a:t> </a:t>
            </a:r>
            <a:r>
              <a:rPr sz="2750" spc="20" dirty="0">
                <a:latin typeface="Segoe UI"/>
                <a:cs typeface="Segoe UI"/>
              </a:rPr>
              <a:t>CSS</a:t>
            </a:r>
            <a:endParaRPr sz="27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730311"/>
            <a:ext cx="10735310" cy="437896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665"/>
              </a:spcBef>
              <a:buClr>
                <a:srgbClr val="903062"/>
              </a:buClr>
              <a:buSzPct val="89285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400" spc="15" dirty="0">
                <a:latin typeface="Verdana"/>
                <a:cs typeface="Verdana"/>
              </a:rPr>
              <a:t>An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inline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CSS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is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used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apply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unique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style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single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HTML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element.</a:t>
            </a:r>
            <a:endParaRPr sz="1400">
              <a:latin typeface="Verdana"/>
              <a:cs typeface="Verdana"/>
            </a:endParaRPr>
          </a:p>
          <a:p>
            <a:pPr marL="317500" indent="-305435">
              <a:lnSpc>
                <a:spcPct val="100000"/>
              </a:lnSpc>
              <a:spcBef>
                <a:spcPts val="575"/>
              </a:spcBef>
              <a:buClr>
                <a:srgbClr val="903062"/>
              </a:buClr>
              <a:buSzPct val="89285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400" spc="15" dirty="0">
                <a:latin typeface="Verdana"/>
                <a:cs typeface="Verdana"/>
              </a:rPr>
              <a:t>An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inline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CSS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uses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DC133B"/>
                </a:solidFill>
                <a:latin typeface="Consolas"/>
                <a:cs typeface="Consolas"/>
              </a:rPr>
              <a:t>style</a:t>
            </a:r>
            <a:r>
              <a:rPr sz="1100" spc="-175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Verdana"/>
                <a:cs typeface="Verdana"/>
              </a:rPr>
              <a:t>attribute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of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HTML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element.</a:t>
            </a:r>
            <a:endParaRPr sz="1400">
              <a:latin typeface="Verdana"/>
              <a:cs typeface="Verdana"/>
            </a:endParaRPr>
          </a:p>
          <a:p>
            <a:pPr marL="317500" indent="-305435">
              <a:lnSpc>
                <a:spcPct val="100000"/>
              </a:lnSpc>
              <a:spcBef>
                <a:spcPts val="645"/>
              </a:spcBef>
              <a:buClr>
                <a:srgbClr val="903062"/>
              </a:buClr>
              <a:buSzPct val="89285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400" spc="20" dirty="0">
                <a:latin typeface="Verdana"/>
                <a:cs typeface="Verdana"/>
              </a:rPr>
              <a:t>The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following</a:t>
            </a:r>
            <a:r>
              <a:rPr sz="1400" spc="-26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example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sets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text </a:t>
            </a:r>
            <a:r>
              <a:rPr sz="1400" spc="35" dirty="0">
                <a:latin typeface="Verdana"/>
                <a:cs typeface="Verdana"/>
              </a:rPr>
              <a:t>color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of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550" spc="40" dirty="0">
                <a:solidFill>
                  <a:srgbClr val="DC133B"/>
                </a:solidFill>
                <a:latin typeface="Consolas"/>
                <a:cs typeface="Consolas"/>
              </a:rPr>
              <a:t>&lt;h1&gt;</a:t>
            </a:r>
            <a:r>
              <a:rPr sz="1550" spc="-45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latin typeface="Verdana"/>
                <a:cs typeface="Verdana"/>
              </a:rPr>
              <a:t>element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blue,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and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text </a:t>
            </a:r>
            <a:r>
              <a:rPr sz="1400" spc="35" dirty="0">
                <a:latin typeface="Verdana"/>
                <a:cs typeface="Verdana"/>
              </a:rPr>
              <a:t>color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of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550" spc="35" dirty="0">
                <a:solidFill>
                  <a:srgbClr val="DC133B"/>
                </a:solidFill>
                <a:latin typeface="Consolas"/>
                <a:cs typeface="Consolas"/>
              </a:rPr>
              <a:t>&lt;p&gt;</a:t>
            </a:r>
            <a:r>
              <a:rPr sz="1550" spc="-37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latin typeface="Verdana"/>
                <a:cs typeface="Verdana"/>
              </a:rPr>
              <a:t>element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red:</a:t>
            </a:r>
            <a:endParaRPr sz="1400">
              <a:latin typeface="Verdana"/>
              <a:cs typeface="Verdana"/>
            </a:endParaRPr>
          </a:p>
          <a:p>
            <a:pPr marL="317500" indent="-305435">
              <a:lnSpc>
                <a:spcPct val="100000"/>
              </a:lnSpc>
              <a:spcBef>
                <a:spcPts val="620"/>
              </a:spcBef>
              <a:buClr>
                <a:srgbClr val="903062"/>
              </a:buClr>
              <a:buSzPct val="89285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400" spc="-75" dirty="0">
                <a:solidFill>
                  <a:srgbClr val="3C3C3C"/>
                </a:solidFill>
                <a:latin typeface="Trebuchet MS"/>
                <a:cs typeface="Trebuchet MS"/>
              </a:rPr>
              <a:t>Example:</a:t>
            </a:r>
            <a:endParaRPr sz="1400">
              <a:latin typeface="Trebuchet MS"/>
              <a:cs typeface="Trebuchet MS"/>
            </a:endParaRPr>
          </a:p>
          <a:p>
            <a:pPr marL="1042035">
              <a:lnSpc>
                <a:spcPct val="100000"/>
              </a:lnSpc>
              <a:spcBef>
                <a:spcPts val="575"/>
              </a:spcBef>
            </a:pPr>
            <a:r>
              <a:rPr sz="1400" spc="85" dirty="0">
                <a:solidFill>
                  <a:srgbClr val="3C3C3C"/>
                </a:solidFill>
                <a:latin typeface="Trebuchet MS"/>
                <a:cs typeface="Trebuchet MS"/>
              </a:rPr>
              <a:t>&lt;</a:t>
            </a:r>
            <a:r>
              <a:rPr sz="1400" spc="-145" dirty="0">
                <a:solidFill>
                  <a:srgbClr val="3C3C3C"/>
                </a:solidFill>
                <a:latin typeface="Trebuchet MS"/>
                <a:cs typeface="Trebuchet MS"/>
              </a:rPr>
              <a:t>!</a:t>
            </a:r>
            <a:r>
              <a:rPr sz="1400" spc="19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400" spc="25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400" spc="13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400" spc="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400" spc="2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400" spc="-3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400" spc="-4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4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400" spc="-11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400" spc="-4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400" spc="-114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400" spc="95" dirty="0">
                <a:solidFill>
                  <a:srgbClr val="3C3C3C"/>
                </a:solidFill>
                <a:latin typeface="Trebuchet MS"/>
                <a:cs typeface="Trebuchet MS"/>
              </a:rPr>
              <a:t>&gt;</a:t>
            </a:r>
            <a:endParaRPr sz="1400">
              <a:latin typeface="Trebuchet MS"/>
              <a:cs typeface="Trebuchet MS"/>
            </a:endParaRPr>
          </a:p>
          <a:p>
            <a:pPr marL="1308735">
              <a:lnSpc>
                <a:spcPct val="100000"/>
              </a:lnSpc>
              <a:spcBef>
                <a:spcPts val="645"/>
              </a:spcBef>
            </a:pP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&lt;html&gt;</a:t>
            </a:r>
            <a:endParaRPr sz="1550">
              <a:latin typeface="Trebuchet MS"/>
              <a:cs typeface="Trebuchet MS"/>
            </a:endParaRPr>
          </a:p>
          <a:p>
            <a:pPr marL="1308735">
              <a:lnSpc>
                <a:spcPct val="100000"/>
              </a:lnSpc>
              <a:spcBef>
                <a:spcPts val="695"/>
              </a:spcBef>
            </a:pP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&lt;head&gt;</a:t>
            </a:r>
            <a:endParaRPr sz="1550">
              <a:latin typeface="Trebuchet MS"/>
              <a:cs typeface="Trebuchet MS"/>
            </a:endParaRPr>
          </a:p>
          <a:p>
            <a:pPr marL="1308735">
              <a:lnSpc>
                <a:spcPct val="100000"/>
              </a:lnSpc>
              <a:spcBef>
                <a:spcPts val="620"/>
              </a:spcBef>
            </a:pPr>
            <a:r>
              <a:rPr sz="1550" spc="-35" dirty="0">
                <a:solidFill>
                  <a:srgbClr val="3C3C3C"/>
                </a:solidFill>
                <a:latin typeface="Trebuchet MS"/>
                <a:cs typeface="Trebuchet MS"/>
              </a:rPr>
              <a:t>&lt;title&gt;</a:t>
            </a:r>
            <a:r>
              <a:rPr sz="1550" spc="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Document&lt;/title&gt;</a:t>
            </a:r>
            <a:endParaRPr sz="1550">
              <a:latin typeface="Trebuchet MS"/>
              <a:cs typeface="Trebuchet MS"/>
            </a:endParaRPr>
          </a:p>
          <a:p>
            <a:pPr marL="1308735">
              <a:lnSpc>
                <a:spcPct val="100000"/>
              </a:lnSpc>
              <a:spcBef>
                <a:spcPts val="690"/>
              </a:spcBef>
            </a:pP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&lt;/head&gt;</a:t>
            </a:r>
            <a:endParaRPr sz="1550">
              <a:latin typeface="Trebuchet MS"/>
              <a:cs typeface="Trebuchet MS"/>
            </a:endParaRPr>
          </a:p>
          <a:p>
            <a:pPr marL="1308735">
              <a:lnSpc>
                <a:spcPct val="100000"/>
              </a:lnSpc>
              <a:spcBef>
                <a:spcPts val="695"/>
              </a:spcBef>
            </a:pPr>
            <a:r>
              <a:rPr sz="1550" spc="15" dirty="0">
                <a:solidFill>
                  <a:srgbClr val="3C3C3C"/>
                </a:solidFill>
                <a:latin typeface="Trebuchet MS"/>
                <a:cs typeface="Trebuchet MS"/>
              </a:rPr>
              <a:t>&lt;body&gt;</a:t>
            </a:r>
            <a:endParaRPr sz="1550">
              <a:latin typeface="Trebuchet MS"/>
              <a:cs typeface="Trebuchet MS"/>
            </a:endParaRPr>
          </a:p>
          <a:p>
            <a:pPr marL="1308735">
              <a:lnSpc>
                <a:spcPct val="100000"/>
              </a:lnSpc>
              <a:spcBef>
                <a:spcPts val="620"/>
              </a:spcBef>
            </a:pPr>
            <a:r>
              <a:rPr sz="1550" spc="10" dirty="0">
                <a:solidFill>
                  <a:srgbClr val="3C3C3C"/>
                </a:solidFill>
                <a:latin typeface="Trebuchet MS"/>
                <a:cs typeface="Trebuchet MS"/>
              </a:rPr>
              <a:t>&lt;h1</a:t>
            </a:r>
            <a:r>
              <a:rPr sz="1550" spc="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3C3C3C"/>
                </a:solidFill>
                <a:latin typeface="Trebuchet MS"/>
                <a:cs typeface="Trebuchet MS"/>
              </a:rPr>
              <a:t>style="color:blue;"&gt;A</a:t>
            </a:r>
            <a:r>
              <a:rPr sz="1550" spc="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Blue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Heading&lt;/h1&gt;</a:t>
            </a:r>
            <a:endParaRPr sz="1550">
              <a:latin typeface="Trebuchet MS"/>
              <a:cs typeface="Trebuchet MS"/>
            </a:endParaRPr>
          </a:p>
          <a:p>
            <a:pPr marL="1308735">
              <a:lnSpc>
                <a:spcPct val="100000"/>
              </a:lnSpc>
              <a:spcBef>
                <a:spcPts val="695"/>
              </a:spcBef>
            </a:pPr>
            <a:r>
              <a:rPr sz="1550" spc="5" dirty="0">
                <a:solidFill>
                  <a:srgbClr val="3C3C3C"/>
                </a:solidFill>
                <a:latin typeface="Trebuchet MS"/>
                <a:cs typeface="Trebuchet MS"/>
              </a:rPr>
              <a:t>&lt;p</a:t>
            </a:r>
            <a:r>
              <a:rPr sz="1550" spc="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style="color:red;"&gt;A</a:t>
            </a:r>
            <a:r>
              <a:rPr sz="1550" spc="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red</a:t>
            </a:r>
            <a:r>
              <a:rPr sz="155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paragraph.&lt;/p&gt;</a:t>
            </a:r>
            <a:endParaRPr sz="1550">
              <a:latin typeface="Trebuchet MS"/>
              <a:cs typeface="Trebuchet MS"/>
            </a:endParaRPr>
          </a:p>
          <a:p>
            <a:pPr marL="1308735">
              <a:lnSpc>
                <a:spcPct val="100000"/>
              </a:lnSpc>
              <a:spcBef>
                <a:spcPts val="615"/>
              </a:spcBef>
            </a:pPr>
            <a:r>
              <a:rPr sz="1550" spc="-40" dirty="0">
                <a:solidFill>
                  <a:srgbClr val="3C3C3C"/>
                </a:solidFill>
                <a:latin typeface="Trebuchet MS"/>
                <a:cs typeface="Trebuchet MS"/>
              </a:rPr>
              <a:t>&lt;/body&gt;</a:t>
            </a:r>
            <a:endParaRPr sz="1550">
              <a:latin typeface="Trebuchet MS"/>
              <a:cs typeface="Trebuchet MS"/>
            </a:endParaRPr>
          </a:p>
          <a:p>
            <a:pPr marL="1308735">
              <a:lnSpc>
                <a:spcPct val="100000"/>
              </a:lnSpc>
              <a:spcBef>
                <a:spcPts val="695"/>
              </a:spcBef>
            </a:pPr>
            <a:r>
              <a:rPr sz="1550" spc="-65" dirty="0">
                <a:solidFill>
                  <a:srgbClr val="3C3C3C"/>
                </a:solidFill>
                <a:latin typeface="Trebuchet MS"/>
                <a:cs typeface="Trebuchet MS"/>
              </a:rPr>
              <a:t>&lt;/html&gt;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592" y="708342"/>
            <a:ext cx="130492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750" spc="-25" dirty="0">
                <a:latin typeface="Times New Roman"/>
                <a:cs typeface="Times New Roman"/>
              </a:rPr>
              <a:t>syntax: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860" y="2511107"/>
            <a:ext cx="10168255" cy="3863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5" dirty="0">
                <a:latin typeface="Times New Roman"/>
                <a:cs typeface="Times New Roman"/>
              </a:rPr>
              <a:t>For</a:t>
            </a:r>
            <a:r>
              <a:rPr sz="2750" b="1" spc="2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opening</a:t>
            </a:r>
            <a:r>
              <a:rPr sz="2750" b="1" spc="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a</a:t>
            </a:r>
            <a:r>
              <a:rPr sz="2750" b="1" spc="20" dirty="0">
                <a:latin typeface="Times New Roman"/>
                <a:cs typeface="Times New Roman"/>
              </a:rPr>
              <a:t> </a:t>
            </a:r>
            <a:r>
              <a:rPr sz="2750" b="1" spc="-20" dirty="0">
                <a:latin typeface="Times New Roman"/>
                <a:cs typeface="Times New Roman"/>
              </a:rPr>
              <a:t>simple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-25" dirty="0">
                <a:latin typeface="Times New Roman"/>
                <a:cs typeface="Times New Roman"/>
              </a:rPr>
              <a:t>element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-15" dirty="0">
                <a:latin typeface="Times New Roman"/>
                <a:cs typeface="Times New Roman"/>
              </a:rPr>
              <a:t>with</a:t>
            </a:r>
            <a:r>
              <a:rPr sz="2750" b="1" spc="1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a</a:t>
            </a:r>
            <a:r>
              <a:rPr sz="2750" b="1" spc="20" dirty="0">
                <a:latin typeface="Times New Roman"/>
                <a:cs typeface="Times New Roman"/>
              </a:rPr>
              <a:t> </a:t>
            </a:r>
            <a:r>
              <a:rPr sz="2750" b="1" spc="-5" dirty="0">
                <a:latin typeface="Times New Roman"/>
                <a:cs typeface="Times New Roman"/>
              </a:rPr>
              <a:t>start</a:t>
            </a:r>
            <a:r>
              <a:rPr sz="2750" b="1" spc="1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tag</a:t>
            </a:r>
            <a:endParaRPr sz="275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80"/>
              </a:spcBef>
              <a:buAutoNum type="arabicParenR"/>
              <a:tabLst>
                <a:tab pos="394335" algn="l"/>
              </a:tabLst>
            </a:pPr>
            <a:r>
              <a:rPr sz="2750" b="1" spc="-5" dirty="0">
                <a:latin typeface="Times New Roman"/>
                <a:cs typeface="Times New Roman"/>
              </a:rPr>
              <a:t>it</a:t>
            </a:r>
            <a:r>
              <a:rPr sz="2750" b="1" spc="15" dirty="0">
                <a:latin typeface="Times New Roman"/>
                <a:cs typeface="Times New Roman"/>
              </a:rPr>
              <a:t> </a:t>
            </a:r>
            <a:r>
              <a:rPr sz="2750" b="1" spc="-5" dirty="0">
                <a:latin typeface="Times New Roman"/>
                <a:cs typeface="Times New Roman"/>
              </a:rPr>
              <a:t>starts</a:t>
            </a:r>
            <a:r>
              <a:rPr sz="2750" b="1" spc="155" dirty="0">
                <a:latin typeface="Times New Roman"/>
                <a:cs typeface="Times New Roman"/>
              </a:rPr>
              <a:t> </a:t>
            </a:r>
            <a:r>
              <a:rPr sz="2750" b="1" spc="-15" dirty="0">
                <a:latin typeface="Times New Roman"/>
                <a:cs typeface="Times New Roman"/>
              </a:rPr>
              <a:t>with</a:t>
            </a:r>
            <a:r>
              <a:rPr sz="2750" b="1" spc="15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endParaRPr sz="275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94335" algn="l"/>
              </a:tabLst>
            </a:pPr>
            <a:r>
              <a:rPr sz="2750" b="1" spc="5" dirty="0">
                <a:latin typeface="Times New Roman"/>
                <a:cs typeface="Times New Roman"/>
              </a:rPr>
              <a:t>then</a:t>
            </a:r>
            <a:r>
              <a:rPr sz="2750" b="1" spc="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a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-15" dirty="0">
                <a:latin typeface="Times New Roman"/>
                <a:cs typeface="Times New Roman"/>
              </a:rPr>
              <a:t>list</a:t>
            </a:r>
            <a:r>
              <a:rPr sz="2750" b="1" spc="114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of</a:t>
            </a:r>
            <a:r>
              <a:rPr sz="2750" b="1" spc="1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characters</a:t>
            </a:r>
            <a:r>
              <a:rPr sz="2750" b="1" spc="180" dirty="0">
                <a:latin typeface="Times New Roman"/>
                <a:cs typeface="Times New Roman"/>
              </a:rPr>
              <a:t> </a:t>
            </a:r>
            <a:r>
              <a:rPr sz="2750" b="1" spc="-5" dirty="0">
                <a:latin typeface="Times New Roman"/>
                <a:cs typeface="Times New Roman"/>
              </a:rPr>
              <a:t>without</a:t>
            </a:r>
            <a:r>
              <a:rPr sz="2750" b="1" spc="19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space,</a:t>
            </a:r>
            <a:r>
              <a:rPr sz="2750" b="1" spc="4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the</a:t>
            </a:r>
            <a:r>
              <a:rPr sz="2750" b="1" spc="11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tag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-5" dirty="0">
                <a:latin typeface="Times New Roman"/>
                <a:cs typeface="Times New Roman"/>
              </a:rPr>
              <a:t>name</a:t>
            </a:r>
            <a:r>
              <a:rPr sz="2750" b="1" spc="110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(or</a:t>
            </a:r>
            <a:r>
              <a:rPr sz="2750" b="1" spc="110" dirty="0">
                <a:latin typeface="Times New Roman"/>
                <a:cs typeface="Times New Roman"/>
              </a:rPr>
              <a:t> </a:t>
            </a:r>
            <a:r>
              <a:rPr sz="2750" b="1" spc="-25" dirty="0">
                <a:latin typeface="Times New Roman"/>
                <a:cs typeface="Times New Roman"/>
              </a:rPr>
              <a:t>element)</a:t>
            </a:r>
            <a:endParaRPr sz="275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80"/>
              </a:spcBef>
              <a:buAutoNum type="arabicParenR"/>
              <a:tabLst>
                <a:tab pos="394335" algn="l"/>
              </a:tabLst>
            </a:pPr>
            <a:r>
              <a:rPr sz="2750" b="1" spc="15" dirty="0">
                <a:latin typeface="Times New Roman"/>
                <a:cs typeface="Times New Roman"/>
              </a:rPr>
              <a:t>ends</a:t>
            </a:r>
            <a:r>
              <a:rPr sz="2750" b="1" spc="10" dirty="0">
                <a:latin typeface="Times New Roman"/>
                <a:cs typeface="Times New Roman"/>
              </a:rPr>
              <a:t> usually</a:t>
            </a:r>
            <a:r>
              <a:rPr sz="2750" b="1" spc="85" dirty="0">
                <a:latin typeface="Times New Roman"/>
                <a:cs typeface="Times New Roman"/>
              </a:rPr>
              <a:t> </a:t>
            </a:r>
            <a:r>
              <a:rPr sz="2750" b="1" spc="-15" dirty="0">
                <a:latin typeface="Times New Roman"/>
                <a:cs typeface="Times New Roman"/>
              </a:rPr>
              <a:t>with</a:t>
            </a:r>
            <a:r>
              <a:rPr sz="2750" b="1" spc="14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a</a:t>
            </a:r>
            <a:r>
              <a:rPr sz="2750" b="1" spc="3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2750" b="1" spc="5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50" b="1" spc="15" dirty="0">
                <a:latin typeface="Times New Roman"/>
                <a:cs typeface="Times New Roman"/>
              </a:rPr>
              <a:t>Then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closing</a:t>
            </a:r>
            <a:r>
              <a:rPr sz="2750" b="1" spc="1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the</a:t>
            </a:r>
            <a:r>
              <a:rPr sz="2750" b="1" spc="105" dirty="0">
                <a:latin typeface="Times New Roman"/>
                <a:cs typeface="Times New Roman"/>
              </a:rPr>
              <a:t> </a:t>
            </a:r>
            <a:r>
              <a:rPr sz="2750" b="1" spc="-20" dirty="0">
                <a:latin typeface="Times New Roman"/>
                <a:cs typeface="Times New Roman"/>
              </a:rPr>
              <a:t>simple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-25" dirty="0">
                <a:latin typeface="Times New Roman"/>
                <a:cs typeface="Times New Roman"/>
              </a:rPr>
              <a:t>element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-15" dirty="0">
                <a:latin typeface="Times New Roman"/>
                <a:cs typeface="Times New Roman"/>
              </a:rPr>
              <a:t>with</a:t>
            </a:r>
            <a:r>
              <a:rPr sz="2750" b="1" spc="160" dirty="0">
                <a:latin typeface="Times New Roman"/>
                <a:cs typeface="Times New Roman"/>
              </a:rPr>
              <a:t> </a:t>
            </a:r>
            <a:r>
              <a:rPr sz="2750" b="1" spc="30" dirty="0">
                <a:latin typeface="Times New Roman"/>
                <a:cs typeface="Times New Roman"/>
              </a:rPr>
              <a:t>an</a:t>
            </a:r>
            <a:r>
              <a:rPr sz="2750" b="1" spc="1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end</a:t>
            </a:r>
            <a:r>
              <a:rPr sz="2750" b="1" spc="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tag</a:t>
            </a:r>
            <a:endParaRPr sz="275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80"/>
              </a:spcBef>
              <a:buAutoNum type="arabicParenR"/>
              <a:tabLst>
                <a:tab pos="394335" algn="l"/>
              </a:tabLst>
            </a:pPr>
            <a:r>
              <a:rPr sz="2750" b="1" spc="-5" dirty="0">
                <a:latin typeface="Times New Roman"/>
                <a:cs typeface="Times New Roman"/>
              </a:rPr>
              <a:t>it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b="1" spc="-5" dirty="0">
                <a:latin typeface="Times New Roman"/>
                <a:cs typeface="Times New Roman"/>
              </a:rPr>
              <a:t>starts</a:t>
            </a:r>
            <a:r>
              <a:rPr sz="2750" b="1" spc="155" dirty="0">
                <a:latin typeface="Times New Roman"/>
                <a:cs typeface="Times New Roman"/>
              </a:rPr>
              <a:t> </a:t>
            </a:r>
            <a:r>
              <a:rPr sz="2750" b="1" spc="-15" dirty="0">
                <a:latin typeface="Times New Roman"/>
                <a:cs typeface="Times New Roman"/>
              </a:rPr>
              <a:t>with</a:t>
            </a:r>
            <a:r>
              <a:rPr sz="2750" b="1" spc="160" dirty="0"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&lt;/</a:t>
            </a:r>
            <a:endParaRPr sz="2750">
              <a:latin typeface="Times New Roman"/>
              <a:cs typeface="Times New Roman"/>
            </a:endParaRPr>
          </a:p>
          <a:p>
            <a:pPr marL="12700" marR="206375">
              <a:lnSpc>
                <a:spcPct val="100000"/>
              </a:lnSpc>
              <a:spcBef>
                <a:spcPts val="80"/>
              </a:spcBef>
              <a:buAutoNum type="arabicParenR"/>
              <a:tabLst>
                <a:tab pos="394335" algn="l"/>
              </a:tabLst>
            </a:pPr>
            <a:r>
              <a:rPr sz="2750" b="1" spc="5" dirty="0">
                <a:latin typeface="Times New Roman"/>
                <a:cs typeface="Times New Roman"/>
              </a:rPr>
              <a:t>then</a:t>
            </a:r>
            <a:r>
              <a:rPr sz="2750" b="1" spc="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the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-25" dirty="0">
                <a:latin typeface="Times New Roman"/>
                <a:cs typeface="Times New Roman"/>
              </a:rPr>
              <a:t>same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-15" dirty="0">
                <a:latin typeface="Times New Roman"/>
                <a:cs typeface="Times New Roman"/>
              </a:rPr>
              <a:t>list</a:t>
            </a:r>
            <a:r>
              <a:rPr sz="2750" b="1" spc="10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of</a:t>
            </a:r>
            <a:r>
              <a:rPr sz="2750" b="1" spc="3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characters</a:t>
            </a:r>
            <a:r>
              <a:rPr sz="2750" b="1" spc="17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without</a:t>
            </a:r>
            <a:r>
              <a:rPr sz="2750" b="1" spc="18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Times New Roman"/>
                <a:cs typeface="Times New Roman"/>
              </a:rPr>
              <a:t>space,</a:t>
            </a:r>
            <a:r>
              <a:rPr sz="2750" b="1" spc="11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the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tag</a:t>
            </a:r>
            <a:r>
              <a:rPr sz="2750" b="1" spc="20" dirty="0">
                <a:latin typeface="Times New Roman"/>
                <a:cs typeface="Times New Roman"/>
              </a:rPr>
              <a:t> </a:t>
            </a:r>
            <a:r>
              <a:rPr sz="2750" b="1" spc="-5" dirty="0">
                <a:latin typeface="Times New Roman"/>
                <a:cs typeface="Times New Roman"/>
              </a:rPr>
              <a:t>name</a:t>
            </a:r>
            <a:r>
              <a:rPr sz="2750" b="1" spc="17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(or </a:t>
            </a:r>
            <a:r>
              <a:rPr sz="2750" b="1" spc="-670" dirty="0">
                <a:latin typeface="Times New Roman"/>
                <a:cs typeface="Times New Roman"/>
              </a:rPr>
              <a:t> </a:t>
            </a:r>
            <a:r>
              <a:rPr sz="2750" b="1" spc="-25" dirty="0">
                <a:latin typeface="Times New Roman"/>
                <a:cs typeface="Times New Roman"/>
              </a:rPr>
              <a:t>element)</a:t>
            </a:r>
            <a:endParaRPr sz="2750">
              <a:latin typeface="Times New Roman"/>
              <a:cs typeface="Times New Roman"/>
            </a:endParaRPr>
          </a:p>
          <a:p>
            <a:pPr marL="311785" indent="-299720">
              <a:lnSpc>
                <a:spcPct val="100000"/>
              </a:lnSpc>
              <a:spcBef>
                <a:spcPts val="80"/>
              </a:spcBef>
              <a:buAutoNum type="arabicParenR"/>
              <a:tabLst>
                <a:tab pos="312420" algn="l"/>
              </a:tabLst>
            </a:pPr>
            <a:r>
              <a:rPr sz="2750" b="1" spc="15" dirty="0">
                <a:latin typeface="Times New Roman"/>
                <a:cs typeface="Times New Roman"/>
              </a:rPr>
              <a:t>ends</a:t>
            </a:r>
            <a:r>
              <a:rPr sz="2750" b="1" spc="10" dirty="0">
                <a:latin typeface="Times New Roman"/>
                <a:cs typeface="Times New Roman"/>
              </a:rPr>
              <a:t> usually </a:t>
            </a:r>
            <a:r>
              <a:rPr sz="2750" b="1" spc="-15" dirty="0">
                <a:latin typeface="Times New Roman"/>
                <a:cs typeface="Times New Roman"/>
              </a:rPr>
              <a:t>with</a:t>
            </a:r>
            <a:r>
              <a:rPr sz="2750" b="1" spc="14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a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2750" b="1" spc="5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475" y="746814"/>
            <a:ext cx="6353175" cy="15680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304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520"/>
              </a:spcBef>
            </a:pPr>
            <a:r>
              <a:rPr sz="2750" spc="15" dirty="0">
                <a:latin typeface="Segoe UI"/>
                <a:cs typeface="Segoe UI"/>
              </a:rPr>
              <a:t>INTERNAL</a:t>
            </a:r>
            <a:r>
              <a:rPr sz="2750" spc="5" dirty="0">
                <a:latin typeface="Segoe UI"/>
                <a:cs typeface="Segoe UI"/>
              </a:rPr>
              <a:t> </a:t>
            </a:r>
            <a:r>
              <a:rPr sz="2750" spc="20" dirty="0">
                <a:latin typeface="Segoe UI"/>
                <a:cs typeface="Segoe UI"/>
              </a:rPr>
              <a:t>CSS</a:t>
            </a:r>
            <a:endParaRPr sz="27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779520"/>
            <a:ext cx="10339070" cy="13811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915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10" dirty="0">
                <a:latin typeface="Times New Roman"/>
                <a:cs typeface="Times New Roman"/>
              </a:rPr>
              <a:t>Internal</a:t>
            </a:r>
            <a:r>
              <a:rPr sz="1700" spc="-16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CSS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is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used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to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define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style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single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Times New Roman"/>
                <a:cs typeface="Times New Roman"/>
              </a:rPr>
              <a:t>HTML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page.</a:t>
            </a:r>
            <a:endParaRPr sz="17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890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-10" dirty="0">
                <a:latin typeface="Times New Roman"/>
                <a:cs typeface="Times New Roman"/>
              </a:rPr>
              <a:t>An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internal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CSS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is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defined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DC133B"/>
                </a:solidFill>
                <a:latin typeface="Times New Roman"/>
                <a:cs typeface="Times New Roman"/>
              </a:rPr>
              <a:t>&lt;head&gt;</a:t>
            </a:r>
            <a:r>
              <a:rPr sz="1850" spc="-5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section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of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Times New Roman"/>
                <a:cs typeface="Times New Roman"/>
              </a:rPr>
              <a:t>HTML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page,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within</a:t>
            </a:r>
            <a:r>
              <a:rPr sz="1700" spc="-9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DC133B"/>
                </a:solidFill>
                <a:latin typeface="Times New Roman"/>
                <a:cs typeface="Times New Roman"/>
              </a:rPr>
              <a:t>&lt;style&gt;</a:t>
            </a:r>
            <a:r>
              <a:rPr sz="1850" spc="55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element.</a:t>
            </a:r>
            <a:endParaRPr sz="1700">
              <a:latin typeface="Times New Roman"/>
              <a:cs typeface="Times New Roman"/>
            </a:endParaRPr>
          </a:p>
          <a:p>
            <a:pPr marL="317500" marR="5080" indent="-305435">
              <a:lnSpc>
                <a:spcPts val="1800"/>
              </a:lnSpc>
              <a:spcBef>
                <a:spcPts val="1115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20" dirty="0">
                <a:latin typeface="Times New Roman"/>
                <a:cs typeface="Times New Roman"/>
              </a:rPr>
              <a:t>The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following</a:t>
            </a:r>
            <a:r>
              <a:rPr sz="1700" spc="-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example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sets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the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text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color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of</a:t>
            </a:r>
            <a:r>
              <a:rPr sz="1700" spc="-17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ALL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the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DC133B"/>
                </a:solidFill>
                <a:latin typeface="Times New Roman"/>
                <a:cs typeface="Times New Roman"/>
              </a:rPr>
              <a:t>&lt;h1&gt;</a:t>
            </a:r>
            <a:r>
              <a:rPr sz="1250" spc="175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elements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(on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page)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to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blue,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and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the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text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color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of</a:t>
            </a:r>
            <a:r>
              <a:rPr sz="1700" spc="-17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ALL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the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250" spc="5" dirty="0">
                <a:solidFill>
                  <a:srgbClr val="DC133B"/>
                </a:solidFill>
                <a:latin typeface="Times New Roman"/>
                <a:cs typeface="Times New Roman"/>
              </a:rPr>
              <a:t>&lt;p&gt;</a:t>
            </a:r>
            <a:r>
              <a:rPr sz="1250" spc="175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elements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red.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In</a:t>
            </a:r>
            <a:r>
              <a:rPr sz="1700" spc="-9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addition,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the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page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will </a:t>
            </a:r>
            <a:r>
              <a:rPr sz="1700" spc="30" dirty="0">
                <a:latin typeface="Times New Roman"/>
                <a:cs typeface="Times New Roman"/>
              </a:rPr>
              <a:t>be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displayed</a:t>
            </a:r>
            <a:r>
              <a:rPr sz="1700" spc="-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"powderblue"</a:t>
            </a:r>
            <a:r>
              <a:rPr sz="1700" spc="-15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background</a:t>
            </a:r>
            <a:r>
              <a:rPr sz="1700" spc="-16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color: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400" y="3234118"/>
            <a:ext cx="115316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25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-10" dirty="0">
                <a:solidFill>
                  <a:srgbClr val="3C3C3C"/>
                </a:solidFill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70" y="3234118"/>
            <a:ext cx="3397250" cy="3321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275">
              <a:lnSpc>
                <a:spcPts val="1920"/>
              </a:lnSpc>
              <a:spcBef>
                <a:spcPts val="125"/>
              </a:spcBef>
            </a:pPr>
            <a:r>
              <a:rPr sz="1700" spc="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700" spc="5" dirty="0">
                <a:solidFill>
                  <a:srgbClr val="A42A2A"/>
                </a:solidFill>
                <a:latin typeface="Times New Roman"/>
                <a:cs typeface="Times New Roman"/>
              </a:rPr>
              <a:t>!DOCTYPE</a:t>
            </a:r>
            <a:r>
              <a:rPr sz="1700" spc="-7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FF0000"/>
                </a:solidFill>
                <a:latin typeface="Times New Roman"/>
                <a:cs typeface="Times New Roman"/>
              </a:rPr>
              <a:t>html</a:t>
            </a:r>
            <a:r>
              <a:rPr sz="1700" spc="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700" spc="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700" spc="5" dirty="0">
                <a:solidFill>
                  <a:srgbClr val="A42A2A"/>
                </a:solidFill>
                <a:latin typeface="Times New Roman"/>
                <a:cs typeface="Times New Roman"/>
              </a:rPr>
              <a:t>html</a:t>
            </a:r>
            <a:r>
              <a:rPr sz="1700" spc="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700" spc="1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700" spc="15" dirty="0">
                <a:solidFill>
                  <a:srgbClr val="A42A2A"/>
                </a:solidFill>
                <a:latin typeface="Times New Roman"/>
                <a:cs typeface="Times New Roman"/>
              </a:rPr>
              <a:t>head</a:t>
            </a:r>
            <a:r>
              <a:rPr sz="1700" spc="1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700" spc="-1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700" spc="-10" dirty="0">
                <a:solidFill>
                  <a:srgbClr val="A42A2A"/>
                </a:solidFill>
                <a:latin typeface="Times New Roman"/>
                <a:cs typeface="Times New Roman"/>
              </a:rPr>
              <a:t>style</a:t>
            </a:r>
            <a:r>
              <a:rPr sz="1700" spc="-1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ts val="1800"/>
              </a:lnSpc>
              <a:spcBef>
                <a:spcPts val="180"/>
              </a:spcBef>
            </a:pPr>
            <a:r>
              <a:rPr sz="1700" spc="5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1700" spc="5" dirty="0">
                <a:latin typeface="Times New Roman"/>
                <a:cs typeface="Times New Roman"/>
              </a:rPr>
              <a:t>{</a:t>
            </a:r>
            <a:r>
              <a:rPr sz="1700" spc="5" dirty="0">
                <a:solidFill>
                  <a:srgbClr val="FF0000"/>
                </a:solidFill>
                <a:latin typeface="Times New Roman"/>
                <a:cs typeface="Times New Roman"/>
              </a:rPr>
              <a:t>background-color</a:t>
            </a:r>
            <a:r>
              <a:rPr sz="1700" spc="5" dirty="0">
                <a:latin typeface="Times New Roman"/>
                <a:cs typeface="Times New Roman"/>
              </a:rPr>
              <a:t>: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0000CD"/>
                </a:solidFill>
                <a:latin typeface="Times New Roman"/>
                <a:cs typeface="Times New Roman"/>
              </a:rPr>
              <a:t>powderblue</a:t>
            </a:r>
            <a:r>
              <a:rPr sz="1700" spc="-10" dirty="0">
                <a:latin typeface="Times New Roman"/>
                <a:cs typeface="Times New Roman"/>
              </a:rPr>
              <a:t>;}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A42A2A"/>
                </a:solidFill>
                <a:latin typeface="Times New Roman"/>
                <a:cs typeface="Times New Roman"/>
              </a:rPr>
              <a:t>h</a:t>
            </a:r>
            <a:r>
              <a:rPr sz="1700" spc="-30" dirty="0">
                <a:solidFill>
                  <a:srgbClr val="A42A2A"/>
                </a:solidFill>
                <a:latin typeface="Times New Roman"/>
                <a:cs typeface="Times New Roman"/>
              </a:rPr>
              <a:t>1</a:t>
            </a:r>
            <a:r>
              <a:rPr sz="1700" spc="5" dirty="0">
                <a:latin typeface="Times New Roman"/>
                <a:cs typeface="Times New Roman"/>
              </a:rPr>
              <a:t>{</a:t>
            </a:r>
            <a:r>
              <a:rPr sz="17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700" spc="4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700" spc="-3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700" spc="4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700" spc="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700" spc="5" dirty="0">
                <a:latin typeface="Times New Roman"/>
                <a:cs typeface="Times New Roman"/>
              </a:rPr>
              <a:t>:</a:t>
            </a:r>
            <a:r>
              <a:rPr sz="1700" spc="-155" dirty="0">
                <a:latin typeface="Times New Roman"/>
                <a:cs typeface="Times New Roman"/>
              </a:rPr>
              <a:t> </a:t>
            </a:r>
            <a:r>
              <a:rPr sz="1700" spc="40" dirty="0">
                <a:solidFill>
                  <a:srgbClr val="0000CD"/>
                </a:solidFill>
                <a:latin typeface="Times New Roman"/>
                <a:cs typeface="Times New Roman"/>
              </a:rPr>
              <a:t>b</a:t>
            </a:r>
            <a:r>
              <a:rPr sz="1700" spc="-30" dirty="0">
                <a:solidFill>
                  <a:srgbClr val="0000CD"/>
                </a:solidFill>
                <a:latin typeface="Times New Roman"/>
                <a:cs typeface="Times New Roman"/>
              </a:rPr>
              <a:t>l</a:t>
            </a:r>
            <a:r>
              <a:rPr sz="1700" spc="40" dirty="0">
                <a:solidFill>
                  <a:srgbClr val="0000CD"/>
                </a:solidFill>
                <a:latin typeface="Times New Roman"/>
                <a:cs typeface="Times New Roman"/>
              </a:rPr>
              <a:t>u</a:t>
            </a:r>
            <a:r>
              <a:rPr sz="1700" spc="-5" dirty="0">
                <a:solidFill>
                  <a:srgbClr val="0000CD"/>
                </a:solidFill>
                <a:latin typeface="Times New Roman"/>
                <a:cs typeface="Times New Roman"/>
              </a:rPr>
              <a:t>e</a:t>
            </a:r>
            <a:r>
              <a:rPr sz="1700" spc="-95" dirty="0">
                <a:latin typeface="Times New Roman"/>
                <a:cs typeface="Times New Roman"/>
              </a:rPr>
              <a:t>;}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739"/>
              </a:lnSpc>
            </a:pPr>
            <a:r>
              <a:rPr sz="1700" spc="45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1700" spc="5" dirty="0">
                <a:latin typeface="Times New Roman"/>
                <a:cs typeface="Times New Roman"/>
              </a:rPr>
              <a:t>{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700" spc="4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700" spc="-3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700" spc="4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1700" spc="5" dirty="0">
                <a:latin typeface="Times New Roman"/>
                <a:cs typeface="Times New Roman"/>
              </a:rPr>
              <a:t>:</a:t>
            </a:r>
            <a:r>
              <a:rPr sz="1700" spc="-155" dirty="0"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0000CD"/>
                </a:solidFill>
                <a:latin typeface="Times New Roman"/>
                <a:cs typeface="Times New Roman"/>
              </a:rPr>
              <a:t>r</a:t>
            </a:r>
            <a:r>
              <a:rPr sz="1700" spc="-5" dirty="0">
                <a:solidFill>
                  <a:srgbClr val="0000CD"/>
                </a:solidFill>
                <a:latin typeface="Times New Roman"/>
                <a:cs typeface="Times New Roman"/>
              </a:rPr>
              <a:t>e</a:t>
            </a:r>
            <a:r>
              <a:rPr sz="1700" spc="40" dirty="0">
                <a:solidFill>
                  <a:srgbClr val="0000CD"/>
                </a:solidFill>
                <a:latin typeface="Times New Roman"/>
                <a:cs typeface="Times New Roman"/>
              </a:rPr>
              <a:t>d</a:t>
            </a:r>
            <a:r>
              <a:rPr sz="1700" spc="-95" dirty="0">
                <a:latin typeface="Times New Roman"/>
                <a:cs typeface="Times New Roman"/>
              </a:rPr>
              <a:t>;}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700" spc="-1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700" spc="-10" dirty="0">
                <a:solidFill>
                  <a:srgbClr val="A42A2A"/>
                </a:solidFill>
                <a:latin typeface="Times New Roman"/>
                <a:cs typeface="Times New Roman"/>
              </a:rPr>
              <a:t>/style</a:t>
            </a:r>
            <a:r>
              <a:rPr sz="1700" spc="-1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700" spc="1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700" spc="10" dirty="0">
                <a:solidFill>
                  <a:srgbClr val="A42A2A"/>
                </a:solidFill>
                <a:latin typeface="Times New Roman"/>
                <a:cs typeface="Times New Roman"/>
              </a:rPr>
              <a:t>/head</a:t>
            </a:r>
            <a:r>
              <a:rPr sz="1700" spc="1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700" spc="2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700" spc="25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1700" spc="2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700" spc="1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700" spc="45" dirty="0">
                <a:solidFill>
                  <a:srgbClr val="A42A2A"/>
                </a:solidFill>
                <a:latin typeface="Times New Roman"/>
                <a:cs typeface="Times New Roman"/>
              </a:rPr>
              <a:t>h</a:t>
            </a:r>
            <a:r>
              <a:rPr sz="1700" spc="-30" dirty="0">
                <a:solidFill>
                  <a:srgbClr val="A42A2A"/>
                </a:solidFill>
                <a:latin typeface="Times New Roman"/>
                <a:cs typeface="Times New Roman"/>
              </a:rPr>
              <a:t>1</a:t>
            </a:r>
            <a:r>
              <a:rPr sz="1700" spc="1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r>
              <a:rPr sz="1700" spc="10" dirty="0">
                <a:latin typeface="Times New Roman"/>
                <a:cs typeface="Times New Roman"/>
              </a:rPr>
              <a:t>T</a:t>
            </a:r>
            <a:r>
              <a:rPr sz="1700" spc="40" dirty="0">
                <a:latin typeface="Times New Roman"/>
                <a:cs typeface="Times New Roman"/>
              </a:rPr>
              <a:t>h</a:t>
            </a:r>
            <a:r>
              <a:rPr sz="1700" spc="-30" dirty="0">
                <a:latin typeface="Times New Roman"/>
                <a:cs typeface="Times New Roman"/>
              </a:rPr>
              <a:t>i</a:t>
            </a:r>
            <a:r>
              <a:rPr sz="1700" spc="10" dirty="0">
                <a:latin typeface="Times New Roman"/>
                <a:cs typeface="Times New Roman"/>
              </a:rPr>
              <a:t>s</a:t>
            </a:r>
            <a:r>
              <a:rPr sz="1700" spc="-12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i</a:t>
            </a:r>
            <a:r>
              <a:rPr sz="1700" spc="10" dirty="0">
                <a:latin typeface="Times New Roman"/>
                <a:cs typeface="Times New Roman"/>
              </a:rPr>
              <a:t>s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h</a:t>
            </a:r>
            <a:r>
              <a:rPr sz="1700" spc="-10" dirty="0">
                <a:latin typeface="Times New Roman"/>
                <a:cs typeface="Times New Roman"/>
              </a:rPr>
              <a:t>ea</a:t>
            </a:r>
            <a:r>
              <a:rPr sz="1700" spc="40" dirty="0">
                <a:latin typeface="Times New Roman"/>
                <a:cs typeface="Times New Roman"/>
              </a:rPr>
              <a:t>d</a:t>
            </a:r>
            <a:r>
              <a:rPr sz="1700" spc="-30" dirty="0">
                <a:latin typeface="Times New Roman"/>
                <a:cs typeface="Times New Roman"/>
              </a:rPr>
              <a:t>i</a:t>
            </a:r>
            <a:r>
              <a:rPr sz="1700" spc="40" dirty="0">
                <a:latin typeface="Times New Roman"/>
                <a:cs typeface="Times New Roman"/>
              </a:rPr>
              <a:t>n</a:t>
            </a:r>
            <a:r>
              <a:rPr sz="1700" spc="-10" dirty="0">
                <a:latin typeface="Times New Roman"/>
                <a:cs typeface="Times New Roman"/>
              </a:rPr>
              <a:t>g</a:t>
            </a:r>
            <a:r>
              <a:rPr sz="1700" spc="1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700" spc="-30" dirty="0">
                <a:solidFill>
                  <a:srgbClr val="A42A2A"/>
                </a:solidFill>
                <a:latin typeface="Times New Roman"/>
                <a:cs typeface="Times New Roman"/>
              </a:rPr>
              <a:t>/</a:t>
            </a:r>
            <a:r>
              <a:rPr sz="1700" spc="40" dirty="0">
                <a:solidFill>
                  <a:srgbClr val="A42A2A"/>
                </a:solidFill>
                <a:latin typeface="Times New Roman"/>
                <a:cs typeface="Times New Roman"/>
              </a:rPr>
              <a:t>h</a:t>
            </a:r>
            <a:r>
              <a:rPr sz="1700" spc="-30" dirty="0">
                <a:solidFill>
                  <a:srgbClr val="A42A2A"/>
                </a:solidFill>
                <a:latin typeface="Times New Roman"/>
                <a:cs typeface="Times New Roman"/>
              </a:rPr>
              <a:t>1</a:t>
            </a:r>
            <a:r>
              <a:rPr sz="1700" spc="1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700" spc="1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700" spc="45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1700" spc="1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r>
              <a:rPr sz="1700" spc="15" dirty="0">
                <a:latin typeface="Times New Roman"/>
                <a:cs typeface="Times New Roman"/>
              </a:rPr>
              <a:t>T</a:t>
            </a:r>
            <a:r>
              <a:rPr sz="1700" spc="40" dirty="0">
                <a:latin typeface="Times New Roman"/>
                <a:cs typeface="Times New Roman"/>
              </a:rPr>
              <a:t>h</a:t>
            </a:r>
            <a:r>
              <a:rPr sz="1700" spc="-25" dirty="0">
                <a:latin typeface="Times New Roman"/>
                <a:cs typeface="Times New Roman"/>
              </a:rPr>
              <a:t>i</a:t>
            </a:r>
            <a:r>
              <a:rPr sz="1700" spc="10" dirty="0">
                <a:latin typeface="Times New Roman"/>
                <a:cs typeface="Times New Roman"/>
              </a:rPr>
              <a:t>s</a:t>
            </a:r>
            <a:r>
              <a:rPr sz="1700" spc="-12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i</a:t>
            </a:r>
            <a:r>
              <a:rPr sz="1700" spc="10" dirty="0">
                <a:latin typeface="Times New Roman"/>
                <a:cs typeface="Times New Roman"/>
              </a:rPr>
              <a:t>s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Times New Roman"/>
                <a:cs typeface="Times New Roman"/>
              </a:rPr>
              <a:t>p</a:t>
            </a:r>
            <a:r>
              <a:rPr sz="1700" spc="-5" dirty="0">
                <a:latin typeface="Times New Roman"/>
                <a:cs typeface="Times New Roman"/>
              </a:rPr>
              <a:t>a</a:t>
            </a:r>
            <a:r>
              <a:rPr sz="1700" spc="30" dirty="0">
                <a:latin typeface="Times New Roman"/>
                <a:cs typeface="Times New Roman"/>
              </a:rPr>
              <a:t>r</a:t>
            </a:r>
            <a:r>
              <a:rPr sz="1700" spc="-5" dirty="0">
                <a:latin typeface="Times New Roman"/>
                <a:cs typeface="Times New Roman"/>
              </a:rPr>
              <a:t>a</a:t>
            </a:r>
            <a:r>
              <a:rPr sz="1700" spc="-30" dirty="0">
                <a:latin typeface="Times New Roman"/>
                <a:cs typeface="Times New Roman"/>
              </a:rPr>
              <a:t>g</a:t>
            </a:r>
            <a:r>
              <a:rPr sz="1700" spc="30" dirty="0">
                <a:latin typeface="Times New Roman"/>
                <a:cs typeface="Times New Roman"/>
              </a:rPr>
              <a:t>r</a:t>
            </a:r>
            <a:r>
              <a:rPr sz="1700" spc="-5" dirty="0">
                <a:latin typeface="Times New Roman"/>
                <a:cs typeface="Times New Roman"/>
              </a:rPr>
              <a:t>a</a:t>
            </a:r>
            <a:r>
              <a:rPr sz="1700" spc="45" dirty="0">
                <a:latin typeface="Times New Roman"/>
                <a:cs typeface="Times New Roman"/>
              </a:rPr>
              <a:t>ph</a:t>
            </a:r>
            <a:r>
              <a:rPr sz="1700" dirty="0">
                <a:latin typeface="Times New Roman"/>
                <a:cs typeface="Times New Roman"/>
              </a:rPr>
              <a:t>.</a:t>
            </a:r>
            <a:r>
              <a:rPr sz="1700" spc="1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700" spc="-30" dirty="0">
                <a:solidFill>
                  <a:srgbClr val="A42A2A"/>
                </a:solidFill>
                <a:latin typeface="Times New Roman"/>
                <a:cs typeface="Times New Roman"/>
              </a:rPr>
              <a:t>/</a:t>
            </a:r>
            <a:r>
              <a:rPr sz="1700" spc="45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1700" spc="1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700" spc="1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700" spc="15" dirty="0">
                <a:solidFill>
                  <a:srgbClr val="A42A2A"/>
                </a:solidFill>
                <a:latin typeface="Times New Roman"/>
                <a:cs typeface="Times New Roman"/>
              </a:rPr>
              <a:t>/body</a:t>
            </a:r>
            <a:r>
              <a:rPr sz="1700" spc="1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</a:pPr>
            <a:r>
              <a:rPr sz="170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700" dirty="0">
                <a:solidFill>
                  <a:srgbClr val="A42A2A"/>
                </a:solidFill>
                <a:latin typeface="Times New Roman"/>
                <a:cs typeface="Times New Roman"/>
              </a:rPr>
              <a:t>/html</a:t>
            </a:r>
            <a:r>
              <a:rPr sz="170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304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520"/>
              </a:spcBef>
            </a:pPr>
            <a:r>
              <a:rPr sz="2750" spc="25" dirty="0">
                <a:latin typeface="Segoe UI"/>
                <a:cs typeface="Segoe UI"/>
              </a:rPr>
              <a:t>EXTERNAL</a:t>
            </a:r>
            <a:r>
              <a:rPr sz="2750" spc="5" dirty="0">
                <a:latin typeface="Segoe UI"/>
                <a:cs typeface="Segoe UI"/>
              </a:rPr>
              <a:t> </a:t>
            </a:r>
            <a:r>
              <a:rPr sz="2750" spc="20" dirty="0">
                <a:latin typeface="Segoe UI"/>
                <a:cs typeface="Segoe UI"/>
              </a:rPr>
              <a:t>CSS</a:t>
            </a:r>
            <a:endParaRPr sz="27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52333" y="2353881"/>
            <a:ext cx="3211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section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of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each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HTML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page: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400" y="1808416"/>
            <a:ext cx="8705850" cy="302069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6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20" dirty="0">
                <a:latin typeface="Verdana"/>
                <a:cs typeface="Verdana"/>
              </a:rPr>
              <a:t>An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external</a:t>
            </a:r>
            <a:r>
              <a:rPr sz="1800" spc="15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style</a:t>
            </a:r>
            <a:r>
              <a:rPr sz="1800" spc="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sheet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is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to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define</a:t>
            </a:r>
            <a:r>
              <a:rPr sz="1800" spc="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9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style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many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HTML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pages.</a:t>
            </a:r>
            <a:endParaRPr sz="1800">
              <a:latin typeface="Verdana"/>
              <a:cs typeface="Verdana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11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an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external</a:t>
            </a:r>
            <a:r>
              <a:rPr sz="1800" spc="14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style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sheet,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add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link</a:t>
            </a:r>
            <a:r>
              <a:rPr sz="1800" spc="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to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in</a:t>
            </a:r>
            <a:r>
              <a:rPr sz="1800" spc="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85" dirty="0"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DC133B"/>
                </a:solidFill>
                <a:latin typeface="Consolas"/>
                <a:cs typeface="Consolas"/>
              </a:rPr>
              <a:t>&lt;head&gt;</a:t>
            </a:r>
            <a:endParaRPr sz="1400">
              <a:latin typeface="Consolas"/>
              <a:cs typeface="Consolas"/>
            </a:endParaRPr>
          </a:p>
          <a:p>
            <a:pPr marL="317500" indent="-305435">
              <a:lnSpc>
                <a:spcPct val="100000"/>
              </a:lnSpc>
              <a:spcBef>
                <a:spcPts val="994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Example: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994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!DOCTYPE 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html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15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head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65785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link</a:t>
            </a:r>
            <a:r>
              <a:rPr sz="1800" spc="-6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="stylesheet"</a:t>
            </a:r>
            <a:r>
              <a:rPr sz="1800" spc="-8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="styles.css"&gt;</a:t>
            </a:r>
            <a:endParaRPr sz="1800">
              <a:latin typeface="Consolas"/>
              <a:cs typeface="Consolas"/>
            </a:endParaRPr>
          </a:p>
          <a:p>
            <a:pPr marL="317500">
              <a:lnSpc>
                <a:spcPts val="2130"/>
              </a:lnSpc>
              <a:spcBef>
                <a:spcPts val="15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/head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317500">
              <a:lnSpc>
                <a:spcPts val="2130"/>
              </a:lnSpc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body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517" y="5081968"/>
            <a:ext cx="340232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20" dirty="0">
                <a:solidFill>
                  <a:srgbClr val="A42A2A"/>
                </a:solidFill>
                <a:latin typeface="Consolas"/>
                <a:cs typeface="Consolas"/>
              </a:rPr>
              <a:t>h1</a:t>
            </a: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20" dirty="0">
                <a:latin typeface="Consolas"/>
                <a:cs typeface="Consolas"/>
              </a:rPr>
              <a:t>This</a:t>
            </a:r>
            <a:r>
              <a:rPr sz="1800" spc="3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is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heading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/h1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20" dirty="0">
                <a:solidFill>
                  <a:srgbClr val="A42A2A"/>
                </a:solidFill>
                <a:latin typeface="Consolas"/>
                <a:cs typeface="Consolas"/>
              </a:rPr>
              <a:t>p</a:t>
            </a: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20" dirty="0">
                <a:latin typeface="Consolas"/>
                <a:cs typeface="Consolas"/>
              </a:rPr>
              <a:t>This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25" dirty="0">
                <a:latin typeface="Consolas"/>
                <a:cs typeface="Consolas"/>
              </a:rPr>
              <a:t>is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paragraph.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/p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/body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/html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0" y="3295650"/>
            <a:ext cx="46482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160" dirty="0">
                <a:latin typeface="Trebuchet MS"/>
                <a:cs typeface="Trebuchet MS"/>
              </a:rPr>
              <a:t>H</a:t>
            </a:r>
            <a:r>
              <a:rPr sz="2750" spc="114" dirty="0">
                <a:latin typeface="Trebuchet MS"/>
                <a:cs typeface="Trebuchet MS"/>
              </a:rPr>
              <a:t>T</a:t>
            </a:r>
            <a:r>
              <a:rPr sz="2750" spc="90" dirty="0">
                <a:latin typeface="Trebuchet MS"/>
                <a:cs typeface="Trebuchet MS"/>
              </a:rPr>
              <a:t>ML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305" dirty="0">
                <a:latin typeface="Trebuchet MS"/>
                <a:cs typeface="Trebuchet MS"/>
              </a:rPr>
              <a:t>C</a:t>
            </a:r>
            <a:r>
              <a:rPr sz="2750" spc="-45" dirty="0">
                <a:latin typeface="Trebuchet MS"/>
                <a:cs typeface="Trebuchet MS"/>
              </a:rPr>
              <a:t>L</a:t>
            </a:r>
            <a:r>
              <a:rPr sz="2750" spc="250" dirty="0">
                <a:latin typeface="Trebuchet MS"/>
                <a:cs typeface="Trebuchet MS"/>
              </a:rPr>
              <a:t>A</a:t>
            </a:r>
            <a:r>
              <a:rPr sz="2750" spc="-55" dirty="0">
                <a:latin typeface="Trebuchet MS"/>
                <a:cs typeface="Trebuchet MS"/>
              </a:rPr>
              <a:t>SS</a:t>
            </a:r>
            <a:r>
              <a:rPr sz="2750" spc="-22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A</a:t>
            </a:r>
            <a:r>
              <a:rPr sz="2750" spc="55" dirty="0">
                <a:latin typeface="Trebuchet MS"/>
                <a:cs typeface="Trebuchet MS"/>
              </a:rPr>
              <a:t>TT</a:t>
            </a:r>
            <a:r>
              <a:rPr sz="2750" spc="50" dirty="0">
                <a:latin typeface="Trebuchet MS"/>
                <a:cs typeface="Trebuchet MS"/>
              </a:rPr>
              <a:t>R</a:t>
            </a:r>
            <a:r>
              <a:rPr sz="2750" spc="-95" dirty="0">
                <a:latin typeface="Trebuchet MS"/>
                <a:cs typeface="Trebuchet MS"/>
              </a:rPr>
              <a:t>I</a:t>
            </a:r>
            <a:r>
              <a:rPr sz="2750" spc="15" dirty="0">
                <a:latin typeface="Trebuchet MS"/>
                <a:cs typeface="Trebuchet MS"/>
              </a:rPr>
              <a:t>B</a:t>
            </a:r>
            <a:r>
              <a:rPr sz="2750" spc="165" dirty="0">
                <a:latin typeface="Trebuchet MS"/>
                <a:cs typeface="Trebuchet MS"/>
              </a:rPr>
              <a:t>U</a:t>
            </a:r>
            <a:r>
              <a:rPr sz="2750" spc="55" dirty="0">
                <a:latin typeface="Trebuchet MS"/>
                <a:cs typeface="Trebuchet MS"/>
              </a:rPr>
              <a:t>T</a:t>
            </a:r>
            <a:r>
              <a:rPr sz="2750" spc="-85" dirty="0">
                <a:latin typeface="Trebuchet MS"/>
                <a:cs typeface="Trebuchet MS"/>
              </a:rPr>
              <a:t>E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71433"/>
            <a:ext cx="10747375" cy="248094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20" dirty="0">
                <a:solidFill>
                  <a:srgbClr val="3C3C3C"/>
                </a:solidFill>
                <a:latin typeface="Times New Roman"/>
                <a:cs typeface="Times New Roman"/>
              </a:rPr>
              <a:t>The</a:t>
            </a:r>
            <a:r>
              <a:rPr sz="18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HTML</a:t>
            </a:r>
            <a:r>
              <a:rPr sz="18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18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attribute</a:t>
            </a:r>
            <a:r>
              <a:rPr sz="1800" spc="-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is</a:t>
            </a:r>
            <a:r>
              <a:rPr sz="18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used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C3C3C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C3C3C"/>
                </a:solidFill>
                <a:latin typeface="Times New Roman"/>
                <a:cs typeface="Times New Roman"/>
              </a:rPr>
              <a:t>specify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18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C3C3C"/>
                </a:solidFill>
                <a:latin typeface="Times New Roman"/>
                <a:cs typeface="Times New Roman"/>
              </a:rPr>
              <a:t>class</a:t>
            </a:r>
            <a:r>
              <a:rPr sz="1800" spc="-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C3C3C"/>
                </a:solidFill>
                <a:latin typeface="Times New Roman"/>
                <a:cs typeface="Times New Roman"/>
              </a:rPr>
              <a:t>for </a:t>
            </a:r>
            <a:r>
              <a:rPr sz="1800" spc="10" dirty="0">
                <a:solidFill>
                  <a:srgbClr val="3C3C3C"/>
                </a:solidFill>
                <a:latin typeface="Times New Roman"/>
                <a:cs typeface="Times New Roman"/>
              </a:rPr>
              <a:t>an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HTML</a:t>
            </a:r>
            <a:r>
              <a:rPr sz="18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element.</a:t>
            </a:r>
            <a:endParaRPr sz="18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25" dirty="0">
                <a:solidFill>
                  <a:srgbClr val="3C3C3C"/>
                </a:solidFill>
                <a:latin typeface="Times New Roman"/>
                <a:cs typeface="Times New Roman"/>
              </a:rPr>
              <a:t>Multiple</a:t>
            </a:r>
            <a:r>
              <a:rPr sz="1800" spc="1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HTML</a:t>
            </a:r>
            <a:r>
              <a:rPr sz="18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elements</a:t>
            </a:r>
            <a:r>
              <a:rPr sz="1800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C3C3C"/>
                </a:solidFill>
                <a:latin typeface="Times New Roman"/>
                <a:cs typeface="Times New Roman"/>
              </a:rPr>
              <a:t>can</a:t>
            </a:r>
            <a:r>
              <a:rPr sz="1800" spc="-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share</a:t>
            </a:r>
            <a:r>
              <a:rPr sz="18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C3C3C"/>
                </a:solidFill>
                <a:latin typeface="Times New Roman"/>
                <a:cs typeface="Times New Roman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C3C3C"/>
                </a:solidFill>
                <a:latin typeface="Times New Roman"/>
                <a:cs typeface="Times New Roman"/>
              </a:rPr>
              <a:t>same</a:t>
            </a:r>
            <a:r>
              <a:rPr sz="1800" spc="1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C3C3C"/>
                </a:solidFill>
                <a:latin typeface="Times New Roman"/>
                <a:cs typeface="Times New Roman"/>
              </a:rPr>
              <a:t>class.</a:t>
            </a:r>
            <a:endParaRPr sz="18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99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0" dirty="0">
                <a:solidFill>
                  <a:srgbClr val="3C3C3C"/>
                </a:solidFill>
                <a:latin typeface="Times New Roman"/>
                <a:cs typeface="Times New Roman"/>
              </a:rPr>
              <a:t>Using</a:t>
            </a:r>
            <a:r>
              <a:rPr sz="1800" spc="1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C3C3C"/>
                </a:solidFill>
                <a:latin typeface="Times New Roman"/>
                <a:cs typeface="Times New Roman"/>
              </a:rPr>
              <a:t>The</a:t>
            </a:r>
            <a:r>
              <a:rPr sz="18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imes New Roman"/>
                <a:cs typeface="Times New Roman"/>
              </a:rPr>
              <a:t>Attribute</a:t>
            </a:r>
            <a:endParaRPr sz="1800">
              <a:latin typeface="Times New Roman"/>
              <a:cs typeface="Times New Roman"/>
            </a:endParaRPr>
          </a:p>
          <a:p>
            <a:pPr marL="641985" marR="424180" lvl="1" indent="-305435">
              <a:lnSpc>
                <a:spcPct val="100899"/>
              </a:lnSpc>
              <a:spcBef>
                <a:spcPts val="1075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25" dirty="0">
                <a:solidFill>
                  <a:srgbClr val="3C3C3C"/>
                </a:solidFill>
                <a:latin typeface="Times New Roman"/>
                <a:cs typeface="Times New Roman"/>
              </a:rPr>
              <a:t>The</a:t>
            </a:r>
            <a:r>
              <a:rPr sz="1550" spc="1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155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attribute</a:t>
            </a:r>
            <a:r>
              <a:rPr sz="1550" spc="1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is</a:t>
            </a:r>
            <a:r>
              <a:rPr sz="155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often</a:t>
            </a:r>
            <a:r>
              <a:rPr sz="155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used</a:t>
            </a:r>
            <a:r>
              <a:rPr sz="1550" spc="1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to</a:t>
            </a:r>
            <a:r>
              <a:rPr sz="155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point</a:t>
            </a:r>
            <a:r>
              <a:rPr sz="1550" spc="8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to</a:t>
            </a:r>
            <a:r>
              <a:rPr sz="155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1550" spc="8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88EAE"/>
                </a:solidFill>
                <a:latin typeface="Times New Roman"/>
                <a:cs typeface="Times New Roman"/>
              </a:rPr>
              <a:t>class</a:t>
            </a:r>
            <a:r>
              <a:rPr sz="1550" spc="130" dirty="0">
                <a:solidFill>
                  <a:srgbClr val="388EAE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88EAE"/>
                </a:solidFill>
                <a:latin typeface="Times New Roman"/>
                <a:cs typeface="Times New Roman"/>
              </a:rPr>
              <a:t>name</a:t>
            </a:r>
            <a:r>
              <a:rPr sz="1550" spc="200" dirty="0">
                <a:solidFill>
                  <a:srgbClr val="388EAE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in</a:t>
            </a:r>
            <a:r>
              <a:rPr sz="155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1550" spc="-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C3C3C"/>
                </a:solidFill>
                <a:latin typeface="Times New Roman"/>
                <a:cs typeface="Times New Roman"/>
              </a:rPr>
              <a:t>style</a:t>
            </a:r>
            <a:r>
              <a:rPr sz="1550" spc="19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sheet.</a:t>
            </a:r>
            <a:r>
              <a:rPr sz="1550" spc="2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30" dirty="0">
                <a:solidFill>
                  <a:srgbClr val="3C3C3C"/>
                </a:solidFill>
                <a:latin typeface="Times New Roman"/>
                <a:cs typeface="Times New Roman"/>
              </a:rPr>
              <a:t>It</a:t>
            </a:r>
            <a:r>
              <a:rPr sz="1550" spc="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can</a:t>
            </a:r>
            <a:r>
              <a:rPr sz="1550" spc="1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also</a:t>
            </a:r>
            <a:r>
              <a:rPr sz="1550" spc="10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be</a:t>
            </a:r>
            <a:r>
              <a:rPr sz="1550" spc="114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used</a:t>
            </a:r>
            <a:r>
              <a:rPr sz="155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by</a:t>
            </a:r>
            <a:r>
              <a:rPr sz="1550" spc="10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C3C3C"/>
                </a:solidFill>
                <a:latin typeface="Times New Roman"/>
                <a:cs typeface="Times New Roman"/>
              </a:rPr>
              <a:t>JavaScript</a:t>
            </a:r>
            <a:r>
              <a:rPr sz="1550" spc="30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to</a:t>
            </a:r>
            <a:r>
              <a:rPr sz="155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access</a:t>
            </a:r>
            <a:r>
              <a:rPr sz="1550" spc="204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and </a:t>
            </a:r>
            <a:r>
              <a:rPr sz="1550" spc="-3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manipulate</a:t>
            </a:r>
            <a:r>
              <a:rPr sz="1550" spc="18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elements</a:t>
            </a:r>
            <a:r>
              <a:rPr sz="1550" spc="2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with</a:t>
            </a:r>
            <a:r>
              <a:rPr sz="155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155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specific</a:t>
            </a:r>
            <a:r>
              <a:rPr sz="1550" spc="18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class</a:t>
            </a:r>
            <a:r>
              <a:rPr sz="1550" spc="1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C3C3C"/>
                </a:solidFill>
                <a:latin typeface="Times New Roman"/>
                <a:cs typeface="Times New Roman"/>
              </a:rPr>
              <a:t>name.</a:t>
            </a:r>
            <a:endParaRPr sz="1550">
              <a:latin typeface="Times New Roman"/>
              <a:cs typeface="Times New Roman"/>
            </a:endParaRPr>
          </a:p>
          <a:p>
            <a:pPr marL="641985" marR="5080" lvl="1" indent="-305435">
              <a:lnSpc>
                <a:spcPct val="104900"/>
              </a:lnSpc>
              <a:spcBef>
                <a:spcPts val="98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30" dirty="0">
                <a:solidFill>
                  <a:srgbClr val="3C3C3C"/>
                </a:solidFill>
                <a:latin typeface="Times New Roman"/>
                <a:cs typeface="Times New Roman"/>
              </a:rPr>
              <a:t>In</a:t>
            </a:r>
            <a:r>
              <a:rPr sz="1550" spc="-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the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following </a:t>
            </a:r>
            <a:r>
              <a:rPr sz="1550" spc="-15" dirty="0">
                <a:solidFill>
                  <a:srgbClr val="3C3C3C"/>
                </a:solidFill>
                <a:latin typeface="Times New Roman"/>
                <a:cs typeface="Times New Roman"/>
              </a:rPr>
              <a:t>example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C3C3C"/>
                </a:solidFill>
                <a:latin typeface="Times New Roman"/>
                <a:cs typeface="Times New Roman"/>
              </a:rPr>
              <a:t>we </a:t>
            </a:r>
            <a:r>
              <a:rPr sz="1550" spc="-15" dirty="0">
                <a:solidFill>
                  <a:srgbClr val="3C3C3C"/>
                </a:solidFill>
                <a:latin typeface="Times New Roman"/>
                <a:cs typeface="Times New Roman"/>
              </a:rPr>
              <a:t>have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three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FF0000"/>
                </a:solidFill>
                <a:latin typeface="Times New Roman"/>
                <a:cs typeface="Times New Roman"/>
              </a:rPr>
              <a:t>&lt;div&gt;</a:t>
            </a:r>
            <a:r>
              <a:rPr sz="15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elements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with a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class </a:t>
            </a:r>
            <a:r>
              <a:rPr sz="1550" spc="5" dirty="0">
                <a:solidFill>
                  <a:srgbClr val="3C3C3C"/>
                </a:solidFill>
                <a:latin typeface="Times New Roman"/>
                <a:cs typeface="Times New Roman"/>
              </a:rPr>
              <a:t>attribute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with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the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value </a:t>
            </a:r>
            <a:r>
              <a:rPr sz="1550" spc="25" dirty="0">
                <a:solidFill>
                  <a:srgbClr val="3C3C3C"/>
                </a:solidFill>
                <a:latin typeface="Times New Roman"/>
                <a:cs typeface="Times New Roman"/>
              </a:rPr>
              <a:t>of </a:t>
            </a:r>
            <a:r>
              <a:rPr sz="1550" spc="-15" dirty="0">
                <a:solidFill>
                  <a:srgbClr val="3C3C3C"/>
                </a:solidFill>
                <a:latin typeface="Times New Roman"/>
                <a:cs typeface="Times New Roman"/>
              </a:rPr>
              <a:t>"</a:t>
            </a:r>
            <a:r>
              <a:rPr sz="1550" spc="-15" dirty="0">
                <a:solidFill>
                  <a:srgbClr val="FF0000"/>
                </a:solidFill>
                <a:latin typeface="Times New Roman"/>
                <a:cs typeface="Times New Roman"/>
              </a:rPr>
              <a:t>city</a:t>
            </a:r>
            <a:r>
              <a:rPr sz="1550" spc="-15" dirty="0">
                <a:solidFill>
                  <a:srgbClr val="3C3C3C"/>
                </a:solidFill>
                <a:latin typeface="Times New Roman"/>
                <a:cs typeface="Times New Roman"/>
              </a:rPr>
              <a:t>".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3C3C3C"/>
                </a:solidFill>
                <a:latin typeface="Times New Roman"/>
                <a:cs typeface="Times New Roman"/>
              </a:rPr>
              <a:t>All </a:t>
            </a:r>
            <a:r>
              <a:rPr sz="1550" spc="25" dirty="0">
                <a:solidFill>
                  <a:srgbClr val="3C3C3C"/>
                </a:solidFill>
                <a:latin typeface="Times New Roman"/>
                <a:cs typeface="Times New Roman"/>
              </a:rPr>
              <a:t>of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the three </a:t>
            </a:r>
            <a:r>
              <a:rPr sz="1550" spc="-5" dirty="0">
                <a:solidFill>
                  <a:srgbClr val="FF0000"/>
                </a:solidFill>
                <a:latin typeface="Times New Roman"/>
                <a:cs typeface="Times New Roman"/>
              </a:rPr>
              <a:t>&lt;div&gt; </a:t>
            </a:r>
            <a:r>
              <a:rPr sz="1550" spc="-3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elements</a:t>
            </a:r>
            <a:r>
              <a:rPr sz="1550" spc="19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C3C3C"/>
                </a:solidFill>
                <a:latin typeface="Times New Roman"/>
                <a:cs typeface="Times New Roman"/>
              </a:rPr>
              <a:t>will</a:t>
            </a:r>
            <a:r>
              <a:rPr sz="1550" spc="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C3C3C"/>
                </a:solidFill>
                <a:latin typeface="Times New Roman"/>
                <a:cs typeface="Times New Roman"/>
              </a:rPr>
              <a:t>be</a:t>
            </a:r>
            <a:r>
              <a:rPr sz="1550" spc="1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C3C3C"/>
                </a:solidFill>
                <a:latin typeface="Times New Roman"/>
                <a:cs typeface="Times New Roman"/>
              </a:rPr>
              <a:t>styled</a:t>
            </a:r>
            <a:r>
              <a:rPr sz="1550" spc="17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equally</a:t>
            </a:r>
            <a:r>
              <a:rPr sz="1550" spc="9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according</a:t>
            </a:r>
            <a:r>
              <a:rPr sz="1550" spc="2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to</a:t>
            </a:r>
            <a:r>
              <a:rPr sz="155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the</a:t>
            </a:r>
            <a:r>
              <a:rPr sz="1550" spc="114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.city</a:t>
            </a:r>
            <a:r>
              <a:rPr sz="155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C3C3C"/>
                </a:solidFill>
                <a:latin typeface="Times New Roman"/>
                <a:cs typeface="Times New Roman"/>
              </a:rPr>
              <a:t>style</a:t>
            </a:r>
            <a:r>
              <a:rPr sz="1550" spc="19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definition</a:t>
            </a:r>
            <a:r>
              <a:rPr sz="1550" spc="1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C3C3C"/>
                </a:solidFill>
                <a:latin typeface="Times New Roman"/>
                <a:cs typeface="Times New Roman"/>
              </a:rPr>
              <a:t>in</a:t>
            </a:r>
            <a:r>
              <a:rPr sz="155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3C3C"/>
                </a:solidFill>
                <a:latin typeface="Times New Roman"/>
                <a:cs typeface="Times New Roman"/>
              </a:rPr>
              <a:t>the</a:t>
            </a:r>
            <a:r>
              <a:rPr sz="155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C3C3C"/>
                </a:solidFill>
                <a:latin typeface="Times New Roman"/>
                <a:cs typeface="Times New Roman"/>
              </a:rPr>
              <a:t>head</a:t>
            </a:r>
            <a:r>
              <a:rPr sz="1550" spc="1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C3C3C"/>
                </a:solidFill>
                <a:latin typeface="Times New Roman"/>
                <a:cs typeface="Times New Roman"/>
              </a:rPr>
              <a:t>section: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" y="609600"/>
            <a:ext cx="11306175" cy="1257300"/>
          </a:xfrm>
          <a:custGeom>
            <a:avLst/>
            <a:gdLst/>
            <a:ahLst/>
            <a:cxnLst/>
            <a:rect l="l" t="t" r="r" b="b"/>
            <a:pathLst>
              <a:path w="11306175" h="1257300">
                <a:moveTo>
                  <a:pt x="11306175" y="0"/>
                </a:moveTo>
                <a:lnTo>
                  <a:pt x="0" y="0"/>
                </a:lnTo>
                <a:lnTo>
                  <a:pt x="0" y="1257300"/>
                </a:lnTo>
                <a:lnTo>
                  <a:pt x="11306175" y="1257300"/>
                </a:lnTo>
                <a:lnTo>
                  <a:pt x="11306175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002" y="1225232"/>
            <a:ext cx="62445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65904" algn="l"/>
              </a:tabLst>
            </a:pPr>
            <a:r>
              <a:rPr sz="2750" spc="160" dirty="0">
                <a:latin typeface="Trebuchet MS"/>
                <a:cs typeface="Trebuchet MS"/>
              </a:rPr>
              <a:t>H</a:t>
            </a:r>
            <a:r>
              <a:rPr sz="2750" spc="114" dirty="0">
                <a:latin typeface="Trebuchet MS"/>
                <a:cs typeface="Trebuchet MS"/>
              </a:rPr>
              <a:t>T</a:t>
            </a:r>
            <a:r>
              <a:rPr sz="2750" spc="90" dirty="0">
                <a:latin typeface="Trebuchet MS"/>
                <a:cs typeface="Trebuchet MS"/>
              </a:rPr>
              <a:t>ML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305" dirty="0">
                <a:latin typeface="Trebuchet MS"/>
                <a:cs typeface="Trebuchet MS"/>
              </a:rPr>
              <a:t>C</a:t>
            </a:r>
            <a:r>
              <a:rPr sz="2750" spc="-45" dirty="0">
                <a:latin typeface="Trebuchet MS"/>
                <a:cs typeface="Trebuchet MS"/>
              </a:rPr>
              <a:t>L</a:t>
            </a:r>
            <a:r>
              <a:rPr sz="2750" spc="250" dirty="0">
                <a:latin typeface="Trebuchet MS"/>
                <a:cs typeface="Trebuchet MS"/>
              </a:rPr>
              <a:t>A</a:t>
            </a:r>
            <a:r>
              <a:rPr sz="2750" spc="-55" dirty="0">
                <a:latin typeface="Trebuchet MS"/>
                <a:cs typeface="Trebuchet MS"/>
              </a:rPr>
              <a:t>SS</a:t>
            </a:r>
            <a:r>
              <a:rPr sz="2750" spc="-22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A</a:t>
            </a:r>
            <a:r>
              <a:rPr sz="2750" spc="55" dirty="0">
                <a:latin typeface="Trebuchet MS"/>
                <a:cs typeface="Trebuchet MS"/>
              </a:rPr>
              <a:t>TT</a:t>
            </a:r>
            <a:r>
              <a:rPr sz="2750" spc="50" dirty="0">
                <a:latin typeface="Trebuchet MS"/>
                <a:cs typeface="Trebuchet MS"/>
              </a:rPr>
              <a:t>R</a:t>
            </a:r>
            <a:r>
              <a:rPr sz="2750" spc="-95" dirty="0">
                <a:latin typeface="Trebuchet MS"/>
                <a:cs typeface="Trebuchet MS"/>
              </a:rPr>
              <a:t>I</a:t>
            </a:r>
            <a:r>
              <a:rPr sz="2750" spc="15" dirty="0">
                <a:latin typeface="Trebuchet MS"/>
                <a:cs typeface="Trebuchet MS"/>
              </a:rPr>
              <a:t>B</a:t>
            </a:r>
            <a:r>
              <a:rPr sz="2750" spc="165" dirty="0">
                <a:latin typeface="Trebuchet MS"/>
                <a:cs typeface="Trebuchet MS"/>
              </a:rPr>
              <a:t>U</a:t>
            </a:r>
            <a:r>
              <a:rPr sz="2750" spc="55" dirty="0">
                <a:latin typeface="Trebuchet MS"/>
                <a:cs typeface="Trebuchet MS"/>
              </a:rPr>
              <a:t>T</a:t>
            </a:r>
            <a:r>
              <a:rPr sz="2750" spc="-85" dirty="0">
                <a:latin typeface="Trebuchet MS"/>
                <a:cs typeface="Trebuchet MS"/>
              </a:rPr>
              <a:t>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305" dirty="0">
                <a:latin typeface="Trebuchet MS"/>
                <a:cs typeface="Trebuchet MS"/>
              </a:rPr>
              <a:t>C</a:t>
            </a:r>
            <a:r>
              <a:rPr sz="2750" spc="395" dirty="0">
                <a:latin typeface="Trebuchet MS"/>
                <a:cs typeface="Trebuchet MS"/>
              </a:rPr>
              <a:t>O</a:t>
            </a:r>
            <a:r>
              <a:rPr sz="2750" spc="254" dirty="0">
                <a:latin typeface="Trebuchet MS"/>
                <a:cs typeface="Trebuchet MS"/>
              </a:rPr>
              <a:t>N</a:t>
            </a:r>
            <a:r>
              <a:rPr sz="2750" spc="215" dirty="0">
                <a:latin typeface="Trebuchet MS"/>
                <a:cs typeface="Trebuchet MS"/>
              </a:rPr>
              <a:t>T</a:t>
            </a:r>
            <a:r>
              <a:rPr sz="2750" spc="-95" dirty="0">
                <a:latin typeface="Trebuchet MS"/>
                <a:cs typeface="Trebuchet MS"/>
              </a:rPr>
              <a:t>I</a:t>
            </a:r>
            <a:r>
              <a:rPr sz="2750" spc="180" dirty="0">
                <a:latin typeface="Trebuchet MS"/>
                <a:cs typeface="Trebuchet MS"/>
              </a:rPr>
              <a:t>NUE</a:t>
            </a:r>
            <a:r>
              <a:rPr sz="2750" spc="755" dirty="0">
                <a:latin typeface="Trebuchet MS"/>
                <a:cs typeface="Trebuchet MS"/>
              </a:rPr>
              <a:t>…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572" y="2138362"/>
            <a:ext cx="1880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&lt;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!DOCTYPE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AFEF"/>
                </a:solidFill>
                <a:latin typeface="Times New Roman"/>
                <a:cs typeface="Times New Roman"/>
              </a:rPr>
              <a:t>html</a:t>
            </a:r>
            <a:r>
              <a:rPr sz="1800" spc="-20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572" y="2414841"/>
            <a:ext cx="16821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html</a:t>
            </a:r>
            <a:r>
              <a:rPr sz="1800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Times New Roman"/>
                <a:cs typeface="Times New Roman"/>
              </a:rPr>
              <a:t>lang</a:t>
            </a:r>
            <a:r>
              <a:rPr sz="1800" spc="-5" dirty="0">
                <a:latin typeface="Times New Roman"/>
                <a:cs typeface="Times New Roman"/>
              </a:rPr>
              <a:t>="</a:t>
            </a:r>
            <a:r>
              <a:rPr sz="1800" spc="-5" dirty="0">
                <a:solidFill>
                  <a:srgbClr val="B1314A"/>
                </a:solidFill>
                <a:latin typeface="Times New Roman"/>
                <a:cs typeface="Times New Roman"/>
              </a:rPr>
              <a:t>en</a:t>
            </a:r>
            <a:r>
              <a:rPr sz="1800" spc="-5" dirty="0">
                <a:latin typeface="Times New Roman"/>
                <a:cs typeface="Times New Roman"/>
              </a:rPr>
              <a:t>"&gt;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572" y="2691447"/>
            <a:ext cx="727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006FC0"/>
                </a:solidFill>
                <a:latin typeface="Times New Roman"/>
                <a:cs typeface="Times New Roman"/>
              </a:rPr>
              <a:t>&lt;head&gt;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490" y="2958528"/>
            <a:ext cx="227584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&lt;title&gt;Document&lt;/title&gt;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Times New Roman"/>
                <a:cs typeface="Times New Roman"/>
              </a:rPr>
              <a:t>&lt;style&gt;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572" y="3511867"/>
            <a:ext cx="275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AF50"/>
                </a:solidFill>
                <a:latin typeface="Times New Roman"/>
                <a:cs typeface="Times New Roman"/>
              </a:rPr>
              <a:t>div</a:t>
            </a:r>
            <a:r>
              <a:rPr sz="1800" spc="5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Times New Roman"/>
                <a:cs typeface="Times New Roman"/>
              </a:rPr>
              <a:t>.p1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color:rebeccapurple}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572" y="3788473"/>
            <a:ext cx="3013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50"/>
                </a:solidFill>
                <a:latin typeface="Times New Roman"/>
                <a:cs typeface="Times New Roman"/>
              </a:rPr>
              <a:t>.div1</a:t>
            </a:r>
            <a:r>
              <a:rPr sz="1800" spc="-10" dirty="0">
                <a:latin typeface="Times New Roman"/>
                <a:cs typeface="Times New Roman"/>
              </a:rPr>
              <a:t>{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background-color: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aqua;}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572" y="4064952"/>
            <a:ext cx="2432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.d</a:t>
            </a:r>
            <a:r>
              <a:rPr sz="1800" spc="-55" dirty="0">
                <a:solidFill>
                  <a:srgbClr val="00AF50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v1</a:t>
            </a:r>
            <a:r>
              <a:rPr sz="1800" spc="7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.p</a:t>
            </a:r>
            <a:r>
              <a:rPr sz="1800" spc="25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1800" spc="25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{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or: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20" dirty="0">
                <a:latin typeface="Times New Roman"/>
                <a:cs typeface="Times New Roman"/>
              </a:rPr>
              <a:t>e;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572" y="4331906"/>
            <a:ext cx="2716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50"/>
                </a:solidFill>
                <a:latin typeface="Times New Roman"/>
                <a:cs typeface="Times New Roman"/>
              </a:rPr>
              <a:t>.div1</a:t>
            </a:r>
            <a:r>
              <a:rPr sz="1800" spc="6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Times New Roman"/>
                <a:cs typeface="Times New Roman"/>
              </a:rPr>
              <a:t>.h1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color: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chartreuse;}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490" y="4608766"/>
            <a:ext cx="782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Times New Roman"/>
                <a:cs typeface="Times New Roman"/>
              </a:rPr>
              <a:t>&lt;</a:t>
            </a:r>
            <a:r>
              <a:rPr sz="1800" spc="20" dirty="0">
                <a:latin typeface="Times New Roman"/>
                <a:cs typeface="Times New Roman"/>
              </a:rPr>
              <a:t>/</a:t>
            </a:r>
            <a:r>
              <a:rPr sz="1800" spc="-30" dirty="0">
                <a:latin typeface="Times New Roman"/>
                <a:cs typeface="Times New Roman"/>
              </a:rPr>
              <a:t>s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572" y="4885372"/>
            <a:ext cx="793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006FC0"/>
                </a:solidFill>
                <a:latin typeface="Times New Roman"/>
                <a:cs typeface="Times New Roman"/>
              </a:rPr>
              <a:t>&lt;</a:t>
            </a:r>
            <a:r>
              <a:rPr sz="1800" spc="25" dirty="0">
                <a:solidFill>
                  <a:srgbClr val="006FC0"/>
                </a:solidFill>
                <a:latin typeface="Times New Roman"/>
                <a:cs typeface="Times New Roman"/>
              </a:rPr>
              <a:t>/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800" spc="25" dirty="0">
                <a:solidFill>
                  <a:srgbClr val="006FC0"/>
                </a:solidFill>
                <a:latin typeface="Times New Roman"/>
                <a:cs typeface="Times New Roman"/>
              </a:rPr>
              <a:t>ea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d&gt;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8359" y="1988502"/>
            <a:ext cx="3611879" cy="222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70835" algn="r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006FC0"/>
                </a:solidFill>
                <a:latin typeface="Times New Roman"/>
                <a:cs typeface="Times New Roman"/>
              </a:rPr>
              <a:t>&lt;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body&gt;</a:t>
            </a:r>
            <a:endParaRPr sz="1800">
              <a:latin typeface="Times New Roman"/>
              <a:cs typeface="Times New Roman"/>
            </a:endParaRPr>
          </a:p>
          <a:p>
            <a:pPr marR="2813685" algn="r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&lt;div&gt;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800" spc="15" dirty="0">
                <a:latin typeface="Times New Roman"/>
                <a:cs typeface="Times New Roman"/>
              </a:rPr>
              <a:t>&lt;p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AFEF"/>
                </a:solidFill>
                <a:latin typeface="Times New Roman"/>
                <a:cs typeface="Times New Roman"/>
              </a:rPr>
              <a:t>class</a:t>
            </a:r>
            <a:r>
              <a:rPr sz="1800" dirty="0">
                <a:latin typeface="Times New Roman"/>
                <a:cs typeface="Times New Roman"/>
              </a:rPr>
              <a:t>="p1"&gt;Lorem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ipsum.&lt;/p&gt;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2130"/>
              </a:lnSpc>
              <a:spcBef>
                <a:spcPts val="20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&lt;/div&gt;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2130"/>
              </a:lnSpc>
            </a:pP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&lt;div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Times New Roman"/>
                <a:cs typeface="Times New Roman"/>
              </a:rPr>
              <a:t>class</a:t>
            </a:r>
            <a:r>
              <a:rPr sz="1800" spc="-5" dirty="0">
                <a:latin typeface="Times New Roman"/>
                <a:cs typeface="Times New Roman"/>
              </a:rPr>
              <a:t>="div1"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800" spc="15" dirty="0">
                <a:latin typeface="Times New Roman"/>
                <a:cs typeface="Times New Roman"/>
              </a:rPr>
              <a:t>&lt;p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AFEF"/>
                </a:solidFill>
                <a:latin typeface="Times New Roman"/>
                <a:cs typeface="Times New Roman"/>
              </a:rPr>
              <a:t>class</a:t>
            </a:r>
            <a:r>
              <a:rPr sz="1800" dirty="0">
                <a:latin typeface="Times New Roman"/>
                <a:cs typeface="Times New Roman"/>
              </a:rPr>
              <a:t>="para1"&gt;paragraph&lt;/p&gt;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800" spc="10" dirty="0">
                <a:latin typeface="Times New Roman"/>
                <a:cs typeface="Times New Roman"/>
              </a:rPr>
              <a:t>&lt;h4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Times New Roman"/>
                <a:cs typeface="Times New Roman"/>
              </a:rPr>
              <a:t>class</a:t>
            </a:r>
            <a:r>
              <a:rPr sz="1800" spc="-5" dirty="0">
                <a:latin typeface="Times New Roman"/>
                <a:cs typeface="Times New Roman"/>
              </a:rPr>
              <a:t>="h1"&gt;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heading&lt;/h4&gt;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&lt;/div&gt;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8359" y="4458652"/>
            <a:ext cx="81216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006FC0"/>
                </a:solidFill>
                <a:latin typeface="Times New Roman"/>
                <a:cs typeface="Times New Roman"/>
              </a:rPr>
              <a:t>&lt;</a:t>
            </a:r>
            <a:r>
              <a:rPr sz="1800" spc="20" dirty="0">
                <a:solidFill>
                  <a:srgbClr val="006FC0"/>
                </a:solidFill>
                <a:latin typeface="Times New Roman"/>
                <a:cs typeface="Times New Roman"/>
              </a:rPr>
              <a:t>/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body&gt;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Times New Roman"/>
                <a:cs typeface="Times New Roman"/>
              </a:rPr>
              <a:t>&lt;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/html</a:t>
            </a:r>
            <a:r>
              <a:rPr sz="1800" spc="-5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00" y="3133725"/>
            <a:ext cx="4086225" cy="110354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929244" y="1925891"/>
            <a:ext cx="715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pu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spc="-27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89409" y="1836801"/>
            <a:ext cx="4136390" cy="5027930"/>
            <a:chOff x="3589409" y="1836801"/>
            <a:chExt cx="4136390" cy="5027930"/>
          </a:xfrm>
        </p:grpSpPr>
        <p:sp>
          <p:nvSpPr>
            <p:cNvPr id="19" name="object 19"/>
            <p:cNvSpPr/>
            <p:nvPr/>
          </p:nvSpPr>
          <p:spPr>
            <a:xfrm>
              <a:off x="3595759" y="1843151"/>
              <a:ext cx="6350" cy="5015230"/>
            </a:xfrm>
            <a:custGeom>
              <a:avLst/>
              <a:gdLst/>
              <a:ahLst/>
              <a:cxnLst/>
              <a:rect l="l" t="t" r="r" b="b"/>
              <a:pathLst>
                <a:path w="6350" h="5015230">
                  <a:moveTo>
                    <a:pt x="6086" y="0"/>
                  </a:moveTo>
                  <a:lnTo>
                    <a:pt x="0" y="501484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43876" y="1843151"/>
              <a:ext cx="75565" cy="5015230"/>
            </a:xfrm>
            <a:custGeom>
              <a:avLst/>
              <a:gdLst/>
              <a:ahLst/>
              <a:cxnLst/>
              <a:rect l="l" t="t" r="r" b="b"/>
              <a:pathLst>
                <a:path w="75565" h="5015230">
                  <a:moveTo>
                    <a:pt x="0" y="0"/>
                  </a:moveTo>
                  <a:lnTo>
                    <a:pt x="75072" y="501484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697928"/>
            <a:ext cx="262191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&lt;</a:t>
            </a:r>
            <a:r>
              <a:rPr sz="1800" dirty="0">
                <a:latin typeface="Trebuchet MS"/>
                <a:cs typeface="Trebuchet MS"/>
              </a:rPr>
              <a:t>!</a:t>
            </a: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280" dirty="0">
                <a:latin typeface="Trebuchet MS"/>
                <a:cs typeface="Trebuchet MS"/>
              </a:rPr>
              <a:t>O</a:t>
            </a:r>
            <a:r>
              <a:rPr sz="1800" spc="120" dirty="0">
                <a:latin typeface="Trebuchet MS"/>
                <a:cs typeface="Trebuchet MS"/>
              </a:rPr>
              <a:t>C</a:t>
            </a:r>
            <a:r>
              <a:rPr sz="1800" spc="145" dirty="0">
                <a:latin typeface="Trebuchet MS"/>
                <a:cs typeface="Trebuchet MS"/>
              </a:rPr>
              <a:t>T</a:t>
            </a:r>
            <a:r>
              <a:rPr sz="1800" spc="90" dirty="0">
                <a:latin typeface="Trebuchet MS"/>
                <a:cs typeface="Trebuchet MS"/>
              </a:rPr>
              <a:t>Y</a:t>
            </a:r>
            <a:r>
              <a:rPr sz="1800" spc="-105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ht</a:t>
            </a:r>
            <a:r>
              <a:rPr sz="1800" spc="-114" dirty="0">
                <a:latin typeface="Trebuchet MS"/>
                <a:cs typeface="Trebuchet MS"/>
              </a:rPr>
              <a:t>m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105" dirty="0"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40" dirty="0">
                <a:latin typeface="Trebuchet MS"/>
                <a:cs typeface="Trebuchet MS"/>
              </a:rPr>
              <a:t>&lt;html&gt;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spc="-45" dirty="0">
                <a:latin typeface="Trebuchet MS"/>
                <a:cs typeface="Trebuchet MS"/>
              </a:rPr>
              <a:t>&lt;head&gt;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spc="-40" dirty="0">
                <a:solidFill>
                  <a:srgbClr val="00AFEF"/>
                </a:solidFill>
                <a:latin typeface="Trebuchet MS"/>
                <a:cs typeface="Trebuchet MS"/>
              </a:rPr>
              <a:t>&lt;style&gt;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295" dirty="0">
                <a:latin typeface="Trebuchet MS"/>
                <a:cs typeface="Trebuchet MS"/>
              </a:rPr>
              <a:t>.</a:t>
            </a:r>
            <a:r>
              <a:rPr sz="1800" spc="-75" dirty="0">
                <a:solidFill>
                  <a:srgbClr val="92D050"/>
                </a:solidFill>
                <a:latin typeface="Trebuchet MS"/>
                <a:cs typeface="Trebuchet MS"/>
              </a:rPr>
              <a:t>c</a:t>
            </a:r>
            <a:r>
              <a:rPr sz="1800" spc="-145" dirty="0">
                <a:solidFill>
                  <a:srgbClr val="92D050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92D050"/>
                </a:solidFill>
                <a:latin typeface="Trebuchet MS"/>
                <a:cs typeface="Trebuchet MS"/>
              </a:rPr>
              <a:t>ty</a:t>
            </a:r>
            <a:r>
              <a:rPr sz="1800" spc="-5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00800"/>
              </a:lnSpc>
            </a:pPr>
            <a:r>
              <a:rPr sz="1800" spc="-145" dirty="0">
                <a:latin typeface="Trebuchet MS"/>
                <a:cs typeface="Trebuchet MS"/>
              </a:rPr>
              <a:t>b</a:t>
            </a:r>
            <a:r>
              <a:rPr sz="1800" spc="-160" dirty="0">
                <a:latin typeface="Trebuchet MS"/>
                <a:cs typeface="Trebuchet MS"/>
              </a:rPr>
              <a:t>a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-85" dirty="0">
                <a:latin typeface="Trebuchet MS"/>
                <a:cs typeface="Trebuchet MS"/>
              </a:rPr>
              <a:t>k</a:t>
            </a:r>
            <a:r>
              <a:rPr sz="1800" spc="-155" dirty="0">
                <a:latin typeface="Trebuchet MS"/>
                <a:cs typeface="Trebuchet MS"/>
              </a:rPr>
              <a:t>g</a:t>
            </a:r>
            <a:r>
              <a:rPr sz="1800" spc="-3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85" dirty="0">
                <a:latin typeface="Trebuchet MS"/>
                <a:cs typeface="Trebuchet MS"/>
              </a:rPr>
              <a:t>un</a:t>
            </a:r>
            <a:r>
              <a:rPr sz="1800" spc="-100" dirty="0">
                <a:latin typeface="Trebuchet MS"/>
                <a:cs typeface="Trebuchet MS"/>
              </a:rPr>
              <a:t>d</a:t>
            </a:r>
            <a:r>
              <a:rPr sz="1800" spc="-65" dirty="0">
                <a:latin typeface="Trebuchet MS"/>
                <a:cs typeface="Trebuchet MS"/>
              </a:rPr>
              <a:t>-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120" dirty="0">
                <a:latin typeface="Trebuchet MS"/>
                <a:cs typeface="Trebuchet MS"/>
              </a:rPr>
              <a:t>r</a:t>
            </a:r>
            <a:r>
              <a:rPr sz="1800" spc="-270" dirty="0">
                <a:latin typeface="Trebuchet MS"/>
                <a:cs typeface="Trebuchet MS"/>
              </a:rPr>
              <a:t>: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</a:t>
            </a:r>
            <a:r>
              <a:rPr sz="1800" spc="-70" dirty="0">
                <a:latin typeface="Trebuchet MS"/>
                <a:cs typeface="Trebuchet MS"/>
              </a:rPr>
              <a:t>o</a:t>
            </a:r>
            <a:r>
              <a:rPr sz="1800" spc="-75" dirty="0">
                <a:latin typeface="Trebuchet MS"/>
                <a:cs typeface="Trebuchet MS"/>
              </a:rPr>
              <a:t>m</a:t>
            </a:r>
            <a:r>
              <a:rPr sz="1800" spc="-200" dirty="0">
                <a:latin typeface="Trebuchet MS"/>
                <a:cs typeface="Trebuchet MS"/>
              </a:rPr>
              <a:t>a</a:t>
            </a:r>
            <a:r>
              <a:rPr sz="1800" spc="-40" dirty="0">
                <a:latin typeface="Trebuchet MS"/>
                <a:cs typeface="Trebuchet MS"/>
              </a:rPr>
              <a:t>t</a:t>
            </a:r>
            <a:r>
              <a:rPr sz="1800" spc="-70" dirty="0">
                <a:latin typeface="Trebuchet MS"/>
                <a:cs typeface="Trebuchet MS"/>
              </a:rPr>
              <a:t>o</a:t>
            </a:r>
            <a:r>
              <a:rPr sz="1800" spc="-220" dirty="0">
                <a:latin typeface="Trebuchet MS"/>
                <a:cs typeface="Trebuchet MS"/>
              </a:rPr>
              <a:t>;  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120" dirty="0">
                <a:latin typeface="Trebuchet MS"/>
                <a:cs typeface="Trebuchet MS"/>
              </a:rPr>
              <a:t>r</a:t>
            </a:r>
            <a:r>
              <a:rPr sz="1800" spc="-270" dirty="0">
                <a:latin typeface="Trebuchet MS"/>
                <a:cs typeface="Trebuchet MS"/>
              </a:rPr>
              <a:t>: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w</a:t>
            </a:r>
            <a:r>
              <a:rPr sz="1800" spc="-135" dirty="0">
                <a:latin typeface="Trebuchet MS"/>
                <a:cs typeface="Trebuchet MS"/>
              </a:rPr>
              <a:t>h</a:t>
            </a:r>
            <a:r>
              <a:rPr sz="1800" spc="-95" dirty="0">
                <a:latin typeface="Trebuchet MS"/>
                <a:cs typeface="Trebuchet MS"/>
              </a:rPr>
              <a:t>i</a:t>
            </a:r>
            <a:r>
              <a:rPr sz="1800" spc="-100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e</a:t>
            </a:r>
            <a:r>
              <a:rPr sz="1800" spc="-250" dirty="0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136525" marR="311785">
              <a:lnSpc>
                <a:spcPts val="2100"/>
              </a:lnSpc>
              <a:spcBef>
                <a:spcPts val="135"/>
              </a:spcBef>
            </a:pPr>
            <a:r>
              <a:rPr sz="1800" spc="-40" dirty="0">
                <a:latin typeface="Trebuchet MS"/>
                <a:cs typeface="Trebuchet MS"/>
              </a:rPr>
              <a:t>b</a:t>
            </a:r>
            <a:r>
              <a:rPr sz="1800" spc="-60" dirty="0">
                <a:latin typeface="Trebuchet MS"/>
                <a:cs typeface="Trebuchet MS"/>
              </a:rPr>
              <a:t>o</a:t>
            </a:r>
            <a:r>
              <a:rPr sz="1800" spc="40" dirty="0">
                <a:latin typeface="Trebuchet MS"/>
                <a:cs typeface="Trebuchet MS"/>
              </a:rPr>
              <a:t>r</a:t>
            </a:r>
            <a:r>
              <a:rPr sz="1800" spc="-105" dirty="0">
                <a:latin typeface="Trebuchet MS"/>
                <a:cs typeface="Trebuchet MS"/>
              </a:rPr>
              <a:t>d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120" dirty="0">
                <a:latin typeface="Trebuchet MS"/>
                <a:cs typeface="Trebuchet MS"/>
              </a:rPr>
              <a:t>r</a:t>
            </a:r>
            <a:r>
              <a:rPr sz="1800" spc="-270" dirty="0">
                <a:latin typeface="Trebuchet MS"/>
                <a:cs typeface="Trebuchet MS"/>
              </a:rPr>
              <a:t>:</a:t>
            </a:r>
            <a:r>
              <a:rPr sz="1800" spc="-3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2px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s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85" dirty="0">
                <a:latin typeface="Trebuchet MS"/>
                <a:cs typeface="Trebuchet MS"/>
              </a:rPr>
              <a:t>d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60" dirty="0">
                <a:latin typeface="Trebuchet MS"/>
                <a:cs typeface="Trebuchet MS"/>
              </a:rPr>
              <a:t>b</a:t>
            </a:r>
            <a:r>
              <a:rPr sz="1800" spc="-110" dirty="0">
                <a:latin typeface="Trebuchet MS"/>
                <a:cs typeface="Trebuchet MS"/>
              </a:rPr>
              <a:t>l</a:t>
            </a:r>
            <a:r>
              <a:rPr sz="1800" spc="-200" dirty="0">
                <a:latin typeface="Trebuchet MS"/>
                <a:cs typeface="Trebuchet MS"/>
              </a:rPr>
              <a:t>a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-85" dirty="0">
                <a:latin typeface="Trebuchet MS"/>
                <a:cs typeface="Trebuchet MS"/>
              </a:rPr>
              <a:t>k</a:t>
            </a:r>
            <a:r>
              <a:rPr sz="1800" spc="-220" dirty="0">
                <a:latin typeface="Trebuchet MS"/>
                <a:cs typeface="Trebuchet MS"/>
              </a:rPr>
              <a:t>;  </a:t>
            </a:r>
            <a:r>
              <a:rPr sz="1800" spc="-70" dirty="0">
                <a:latin typeface="Trebuchet MS"/>
                <a:cs typeface="Trebuchet MS"/>
              </a:rPr>
              <a:t>m</a:t>
            </a:r>
            <a:r>
              <a:rPr sz="1800" spc="-200" dirty="0">
                <a:latin typeface="Trebuchet MS"/>
                <a:cs typeface="Trebuchet MS"/>
              </a:rPr>
              <a:t>a</a:t>
            </a:r>
            <a:r>
              <a:rPr sz="1800" spc="40" dirty="0">
                <a:latin typeface="Trebuchet MS"/>
                <a:cs typeface="Trebuchet MS"/>
              </a:rPr>
              <a:t>r</a:t>
            </a:r>
            <a:r>
              <a:rPr sz="1800" spc="-155" dirty="0">
                <a:latin typeface="Trebuchet MS"/>
                <a:cs typeface="Trebuchet MS"/>
              </a:rPr>
              <a:t>g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175" dirty="0">
                <a:latin typeface="Trebuchet MS"/>
                <a:cs typeface="Trebuchet MS"/>
              </a:rPr>
              <a:t>n: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20px;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ts val="2120"/>
              </a:lnSpc>
            </a:pPr>
            <a:r>
              <a:rPr sz="1800" spc="-145" dirty="0">
                <a:latin typeface="Trebuchet MS"/>
                <a:cs typeface="Trebuchet MS"/>
              </a:rPr>
              <a:t>p</a:t>
            </a:r>
            <a:r>
              <a:rPr sz="1800" spc="-160" dirty="0">
                <a:latin typeface="Trebuchet MS"/>
                <a:cs typeface="Trebuchet MS"/>
              </a:rPr>
              <a:t>a</a:t>
            </a:r>
            <a:r>
              <a:rPr sz="1800" spc="-105" dirty="0">
                <a:latin typeface="Trebuchet MS"/>
                <a:cs typeface="Trebuchet MS"/>
              </a:rPr>
              <a:t>dd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114" dirty="0">
                <a:latin typeface="Trebuchet MS"/>
                <a:cs typeface="Trebuchet MS"/>
              </a:rPr>
              <a:t>n</a:t>
            </a:r>
            <a:r>
              <a:rPr sz="1800" spc="-130" dirty="0">
                <a:latin typeface="Trebuchet MS"/>
                <a:cs typeface="Trebuchet MS"/>
              </a:rPr>
              <a:t>g</a:t>
            </a:r>
            <a:r>
              <a:rPr sz="1800" spc="-270" dirty="0">
                <a:latin typeface="Trebuchet MS"/>
                <a:cs typeface="Trebuchet MS"/>
              </a:rPr>
              <a:t>: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20px;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65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90" dirty="0">
                <a:solidFill>
                  <a:srgbClr val="00AFEF"/>
                </a:solidFill>
                <a:latin typeface="Trebuchet MS"/>
                <a:cs typeface="Trebuchet MS"/>
              </a:rPr>
              <a:t>&lt;/style&gt;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spc="-100" dirty="0">
                <a:latin typeface="Trebuchet MS"/>
                <a:cs typeface="Trebuchet MS"/>
              </a:rPr>
              <a:t>&lt;/head&gt;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spc="-10" dirty="0">
                <a:latin typeface="Trebuchet MS"/>
                <a:cs typeface="Trebuchet MS"/>
              </a:rPr>
              <a:t>&lt;body&gt;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650" y="5094922"/>
            <a:ext cx="651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Trebuchet MS"/>
                <a:cs typeface="Trebuchet MS"/>
              </a:rPr>
              <a:t>(P.T.O)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3915" y="703516"/>
            <a:ext cx="3489960" cy="414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rebuchet MS"/>
                <a:cs typeface="Trebuchet MS"/>
              </a:rPr>
              <a:t>&lt;div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sz="1800" spc="-40" dirty="0">
                <a:latin typeface="Trebuchet MS"/>
                <a:cs typeface="Trebuchet MS"/>
              </a:rPr>
              <a:t>="</a:t>
            </a:r>
            <a:r>
              <a:rPr sz="1800" spc="-40" dirty="0">
                <a:solidFill>
                  <a:srgbClr val="92D050"/>
                </a:solidFill>
                <a:latin typeface="Trebuchet MS"/>
                <a:cs typeface="Trebuchet MS"/>
              </a:rPr>
              <a:t>city</a:t>
            </a:r>
            <a:r>
              <a:rPr sz="1800" spc="-40" dirty="0">
                <a:latin typeface="Trebuchet MS"/>
                <a:cs typeface="Trebuchet MS"/>
              </a:rPr>
              <a:t>"&gt;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35" dirty="0">
                <a:latin typeface="Trebuchet MS"/>
                <a:cs typeface="Trebuchet MS"/>
              </a:rPr>
              <a:t>&lt;h2&gt;London&lt;/h2&gt;</a:t>
            </a:r>
            <a:endParaRPr sz="1800">
              <a:latin typeface="Trebuchet MS"/>
              <a:cs typeface="Trebuchet MS"/>
            </a:endParaRPr>
          </a:p>
          <a:p>
            <a:pPr marL="12700" marR="927735">
              <a:lnSpc>
                <a:spcPts val="2100"/>
              </a:lnSpc>
              <a:spcBef>
                <a:spcPts val="140"/>
              </a:spcBef>
            </a:pPr>
            <a:r>
              <a:rPr sz="1800" spc="35" dirty="0">
                <a:latin typeface="Trebuchet MS"/>
                <a:cs typeface="Trebuchet MS"/>
              </a:rPr>
              <a:t>&lt;p</a:t>
            </a:r>
            <a:r>
              <a:rPr sz="1800" spc="25" dirty="0">
                <a:latin typeface="Trebuchet MS"/>
                <a:cs typeface="Trebuchet MS"/>
              </a:rPr>
              <a:t>&gt;</a:t>
            </a:r>
            <a:r>
              <a:rPr sz="1800" spc="-20" dirty="0">
                <a:latin typeface="Trebuchet MS"/>
                <a:cs typeface="Trebuchet MS"/>
              </a:rPr>
              <a:t>L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85" dirty="0">
                <a:latin typeface="Trebuchet MS"/>
                <a:cs typeface="Trebuchet MS"/>
              </a:rPr>
              <a:t>n</a:t>
            </a:r>
            <a:r>
              <a:rPr sz="1800" spc="-105" dirty="0">
                <a:latin typeface="Trebuchet MS"/>
                <a:cs typeface="Trebuchet MS"/>
              </a:rPr>
              <a:t>d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85" dirty="0">
                <a:latin typeface="Trebuchet MS"/>
                <a:cs typeface="Trebuchet MS"/>
              </a:rPr>
              <a:t>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40" dirty="0">
                <a:latin typeface="Trebuchet MS"/>
                <a:cs typeface="Trebuchet MS"/>
              </a:rPr>
              <a:t>s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-200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p</a:t>
            </a:r>
            <a:r>
              <a:rPr sz="1800" spc="-100" dirty="0">
                <a:latin typeface="Trebuchet MS"/>
                <a:cs typeface="Trebuchet MS"/>
              </a:rPr>
              <a:t>i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190" dirty="0">
                <a:latin typeface="Trebuchet MS"/>
                <a:cs typeface="Trebuchet MS"/>
              </a:rPr>
              <a:t>f  </a:t>
            </a:r>
            <a:r>
              <a:rPr sz="1800" spc="-125" dirty="0">
                <a:latin typeface="Trebuchet MS"/>
                <a:cs typeface="Trebuchet MS"/>
              </a:rPr>
              <a:t>England.&lt;/p&gt;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20"/>
              </a:lnSpc>
            </a:pPr>
            <a:r>
              <a:rPr sz="1800" spc="-90" dirty="0">
                <a:latin typeface="Trebuchet MS"/>
                <a:cs typeface="Trebuchet MS"/>
              </a:rPr>
              <a:t>&lt;/div&gt;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60" dirty="0">
                <a:latin typeface="Trebuchet MS"/>
                <a:cs typeface="Trebuchet MS"/>
              </a:rPr>
              <a:t>&lt;div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sz="1800" spc="-40" dirty="0">
                <a:latin typeface="Trebuchet MS"/>
                <a:cs typeface="Trebuchet MS"/>
              </a:rPr>
              <a:t>="</a:t>
            </a:r>
            <a:r>
              <a:rPr sz="1800" spc="-40" dirty="0">
                <a:solidFill>
                  <a:srgbClr val="92D050"/>
                </a:solidFill>
                <a:latin typeface="Trebuchet MS"/>
                <a:cs typeface="Trebuchet MS"/>
              </a:rPr>
              <a:t>city</a:t>
            </a:r>
            <a:r>
              <a:rPr sz="1800" spc="-40" dirty="0">
                <a:latin typeface="Trebuchet MS"/>
                <a:cs typeface="Trebuchet MS"/>
              </a:rPr>
              <a:t>"&gt;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5" dirty="0">
                <a:latin typeface="Trebuchet MS"/>
                <a:cs typeface="Trebuchet MS"/>
              </a:rPr>
              <a:t>&lt;h2&gt;Paris&lt;/h2&gt;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35" dirty="0">
                <a:latin typeface="Trebuchet MS"/>
                <a:cs typeface="Trebuchet MS"/>
              </a:rPr>
              <a:t>&lt;p</a:t>
            </a:r>
            <a:r>
              <a:rPr sz="1800" spc="25" dirty="0">
                <a:latin typeface="Trebuchet MS"/>
                <a:cs typeface="Trebuchet MS"/>
              </a:rPr>
              <a:t>&gt;</a:t>
            </a:r>
            <a:r>
              <a:rPr sz="1800" spc="-105" dirty="0">
                <a:latin typeface="Trebuchet MS"/>
                <a:cs typeface="Trebuchet MS"/>
              </a:rPr>
              <a:t>P</a:t>
            </a:r>
            <a:r>
              <a:rPr sz="1800" spc="-200" dirty="0">
                <a:latin typeface="Trebuchet MS"/>
                <a:cs typeface="Trebuchet MS"/>
              </a:rPr>
              <a:t>a</a:t>
            </a:r>
            <a:r>
              <a:rPr sz="1800" spc="40" dirty="0">
                <a:latin typeface="Trebuchet MS"/>
                <a:cs typeface="Trebuchet MS"/>
              </a:rPr>
              <a:t>r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40" dirty="0">
                <a:latin typeface="Trebuchet MS"/>
                <a:cs typeface="Trebuchet MS"/>
              </a:rPr>
              <a:t>s 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40" dirty="0">
                <a:latin typeface="Trebuchet MS"/>
                <a:cs typeface="Trebuchet MS"/>
              </a:rPr>
              <a:t>s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-200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p</a:t>
            </a:r>
            <a:r>
              <a:rPr sz="1800" spc="-100" dirty="0">
                <a:latin typeface="Trebuchet MS"/>
                <a:cs typeface="Trebuchet MS"/>
              </a:rPr>
              <a:t>i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215" dirty="0">
                <a:latin typeface="Trebuchet MS"/>
                <a:cs typeface="Trebuchet MS"/>
              </a:rPr>
              <a:t>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F</a:t>
            </a:r>
            <a:r>
              <a:rPr sz="1800" spc="40" dirty="0">
                <a:latin typeface="Trebuchet MS"/>
                <a:cs typeface="Trebuchet MS"/>
              </a:rPr>
              <a:t>r</a:t>
            </a:r>
            <a:r>
              <a:rPr sz="1800" spc="-200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n</a:t>
            </a:r>
            <a:r>
              <a:rPr sz="1800" spc="-60" dirty="0">
                <a:latin typeface="Trebuchet MS"/>
                <a:cs typeface="Trebuchet MS"/>
              </a:rPr>
              <a:t>c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295" dirty="0">
                <a:latin typeface="Trebuchet MS"/>
                <a:cs typeface="Trebuchet MS"/>
              </a:rPr>
              <a:t>.</a:t>
            </a:r>
            <a:r>
              <a:rPr sz="1800" spc="-165" dirty="0">
                <a:latin typeface="Trebuchet MS"/>
                <a:cs typeface="Trebuchet MS"/>
              </a:rPr>
              <a:t>&lt;</a:t>
            </a:r>
            <a:r>
              <a:rPr sz="1800" spc="-155" dirty="0">
                <a:latin typeface="Trebuchet MS"/>
                <a:cs typeface="Trebuchet MS"/>
              </a:rPr>
              <a:t>/</a:t>
            </a:r>
            <a:r>
              <a:rPr sz="1800" dirty="0">
                <a:latin typeface="Trebuchet MS"/>
                <a:cs typeface="Trebuchet MS"/>
              </a:rPr>
              <a:t>p&gt;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spc="-90" dirty="0">
                <a:latin typeface="Trebuchet MS"/>
                <a:cs typeface="Trebuchet MS"/>
              </a:rPr>
              <a:t>&lt;/div&gt;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60" dirty="0">
                <a:latin typeface="Trebuchet MS"/>
                <a:cs typeface="Trebuchet MS"/>
              </a:rPr>
              <a:t>&lt;div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sz="1800" spc="-40" dirty="0">
                <a:latin typeface="Trebuchet MS"/>
                <a:cs typeface="Trebuchet MS"/>
              </a:rPr>
              <a:t>="</a:t>
            </a:r>
            <a:r>
              <a:rPr sz="1800" spc="-40" dirty="0">
                <a:solidFill>
                  <a:srgbClr val="92D050"/>
                </a:solidFill>
                <a:latin typeface="Trebuchet MS"/>
                <a:cs typeface="Trebuchet MS"/>
              </a:rPr>
              <a:t>city</a:t>
            </a:r>
            <a:r>
              <a:rPr sz="1800" spc="-40" dirty="0">
                <a:latin typeface="Trebuchet MS"/>
                <a:cs typeface="Trebuchet MS"/>
              </a:rPr>
              <a:t>"&gt;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45" dirty="0">
                <a:latin typeface="Trebuchet MS"/>
                <a:cs typeface="Trebuchet MS"/>
              </a:rPr>
              <a:t>&lt;h2&gt;Tokyo&lt;/h2&gt;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35" dirty="0">
                <a:latin typeface="Trebuchet MS"/>
                <a:cs typeface="Trebuchet MS"/>
              </a:rPr>
              <a:t>&lt;p</a:t>
            </a:r>
            <a:r>
              <a:rPr sz="1800" spc="25" dirty="0">
                <a:latin typeface="Trebuchet MS"/>
                <a:cs typeface="Trebuchet MS"/>
              </a:rPr>
              <a:t>&gt;</a:t>
            </a:r>
            <a:r>
              <a:rPr sz="1800" spc="-225" dirty="0">
                <a:latin typeface="Trebuchet MS"/>
                <a:cs typeface="Trebuchet MS"/>
              </a:rPr>
              <a:t>T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85" dirty="0">
                <a:latin typeface="Trebuchet MS"/>
                <a:cs typeface="Trebuchet MS"/>
              </a:rPr>
              <a:t>k</a:t>
            </a:r>
            <a:r>
              <a:rPr sz="1800" spc="-70" dirty="0">
                <a:latin typeface="Trebuchet MS"/>
                <a:cs typeface="Trebuchet MS"/>
              </a:rPr>
              <a:t>y</a:t>
            </a:r>
            <a:r>
              <a:rPr sz="1800" spc="25" dirty="0">
                <a:latin typeface="Trebuchet MS"/>
                <a:cs typeface="Trebuchet MS"/>
              </a:rPr>
              <a:t>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40" dirty="0">
                <a:latin typeface="Trebuchet MS"/>
                <a:cs typeface="Trebuchet MS"/>
              </a:rPr>
              <a:t>s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-200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p</a:t>
            </a:r>
            <a:r>
              <a:rPr sz="1800" spc="-100" dirty="0">
                <a:latin typeface="Trebuchet MS"/>
                <a:cs typeface="Trebuchet MS"/>
              </a:rPr>
              <a:t>i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215" dirty="0">
                <a:latin typeface="Trebuchet MS"/>
                <a:cs typeface="Trebuchet MS"/>
              </a:rPr>
              <a:t>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280" dirty="0">
                <a:latin typeface="Trebuchet MS"/>
                <a:cs typeface="Trebuchet MS"/>
              </a:rPr>
              <a:t>J</a:t>
            </a:r>
            <a:r>
              <a:rPr sz="1800" spc="-330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p</a:t>
            </a:r>
            <a:r>
              <a:rPr sz="1800" spc="-160" dirty="0">
                <a:latin typeface="Trebuchet MS"/>
                <a:cs typeface="Trebuchet MS"/>
              </a:rPr>
              <a:t>a</a:t>
            </a:r>
            <a:r>
              <a:rPr sz="1800" spc="-210" dirty="0">
                <a:latin typeface="Trebuchet MS"/>
                <a:cs typeface="Trebuchet MS"/>
              </a:rPr>
              <a:t>n</a:t>
            </a:r>
            <a:r>
              <a:rPr sz="1800" spc="-165" dirty="0">
                <a:latin typeface="Trebuchet MS"/>
                <a:cs typeface="Trebuchet MS"/>
              </a:rPr>
              <a:t>.&lt;</a:t>
            </a:r>
            <a:r>
              <a:rPr sz="1800" spc="-155" dirty="0">
                <a:latin typeface="Trebuchet MS"/>
                <a:cs typeface="Trebuchet MS"/>
              </a:rPr>
              <a:t>/</a:t>
            </a:r>
            <a:r>
              <a:rPr sz="1800" dirty="0">
                <a:latin typeface="Trebuchet MS"/>
                <a:cs typeface="Trebuchet MS"/>
              </a:rPr>
              <a:t>p&gt;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-90" dirty="0">
                <a:latin typeface="Trebuchet MS"/>
                <a:cs typeface="Trebuchet MS"/>
              </a:rPr>
              <a:t>&lt;/div&gt;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spc="-70" dirty="0">
                <a:latin typeface="Trebuchet MS"/>
                <a:cs typeface="Trebuchet MS"/>
              </a:rPr>
              <a:t>&lt;/body&gt;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95" dirty="0">
                <a:latin typeface="Trebuchet MS"/>
                <a:cs typeface="Trebuchet MS"/>
              </a:rPr>
              <a:t>&lt;/html&gt;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8429" y="723944"/>
            <a:ext cx="3995732" cy="464999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160" dirty="0">
                <a:latin typeface="Trebuchet MS"/>
                <a:cs typeface="Trebuchet MS"/>
              </a:rPr>
              <a:t>H</a:t>
            </a:r>
            <a:r>
              <a:rPr sz="2750" spc="114" dirty="0">
                <a:latin typeface="Trebuchet MS"/>
                <a:cs typeface="Trebuchet MS"/>
              </a:rPr>
              <a:t>T</a:t>
            </a:r>
            <a:r>
              <a:rPr sz="2750" spc="90" dirty="0">
                <a:latin typeface="Trebuchet MS"/>
                <a:cs typeface="Trebuchet MS"/>
              </a:rPr>
              <a:t>ML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I</a:t>
            </a:r>
            <a:r>
              <a:rPr sz="2750" spc="395" dirty="0">
                <a:latin typeface="Trebuchet MS"/>
                <a:cs typeface="Trebuchet MS"/>
              </a:rPr>
              <a:t>D</a:t>
            </a:r>
            <a:r>
              <a:rPr sz="2750" spc="-29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A</a:t>
            </a:r>
            <a:r>
              <a:rPr sz="2750" spc="55" dirty="0">
                <a:latin typeface="Trebuchet MS"/>
                <a:cs typeface="Trebuchet MS"/>
              </a:rPr>
              <a:t>TT</a:t>
            </a:r>
            <a:r>
              <a:rPr sz="2750" spc="50" dirty="0">
                <a:latin typeface="Trebuchet MS"/>
                <a:cs typeface="Trebuchet MS"/>
              </a:rPr>
              <a:t>R</a:t>
            </a:r>
            <a:r>
              <a:rPr sz="2750" spc="-95" dirty="0">
                <a:latin typeface="Trebuchet MS"/>
                <a:cs typeface="Trebuchet MS"/>
              </a:rPr>
              <a:t>I</a:t>
            </a:r>
            <a:r>
              <a:rPr sz="2750" spc="15" dirty="0">
                <a:latin typeface="Trebuchet MS"/>
                <a:cs typeface="Trebuchet MS"/>
              </a:rPr>
              <a:t>B</a:t>
            </a:r>
            <a:r>
              <a:rPr sz="2750" spc="165" dirty="0">
                <a:latin typeface="Trebuchet MS"/>
                <a:cs typeface="Trebuchet MS"/>
              </a:rPr>
              <a:t>U</a:t>
            </a:r>
            <a:r>
              <a:rPr sz="2750" spc="55" dirty="0">
                <a:latin typeface="Trebuchet MS"/>
                <a:cs typeface="Trebuchet MS"/>
              </a:rPr>
              <a:t>T</a:t>
            </a:r>
            <a:r>
              <a:rPr sz="2750" spc="-85" dirty="0">
                <a:latin typeface="Trebuchet MS"/>
                <a:cs typeface="Trebuchet MS"/>
              </a:rPr>
              <a:t>E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692846"/>
            <a:ext cx="10864850" cy="370141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6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id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attribute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used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specify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unique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id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element.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You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 cannot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have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more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than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one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with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same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id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document.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994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4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800" spc="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ng</a:t>
            </a:r>
            <a:r>
              <a:rPr sz="1800" spc="-2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Att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bute</a:t>
            </a:r>
            <a:endParaRPr sz="1800">
              <a:latin typeface="Trebuchet MS"/>
              <a:cs typeface="Trebuchet MS"/>
            </a:endParaRPr>
          </a:p>
          <a:p>
            <a:pPr marL="641985" marR="223520" lvl="1" indent="-305435">
              <a:lnSpc>
                <a:spcPct val="100899"/>
              </a:lnSpc>
              <a:spcBef>
                <a:spcPts val="1075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id </a:t>
            </a:r>
            <a:r>
              <a:rPr sz="1550" spc="-75" dirty="0">
                <a:solidFill>
                  <a:srgbClr val="3C3C3C"/>
                </a:solidFill>
                <a:latin typeface="Trebuchet MS"/>
                <a:cs typeface="Trebuchet MS"/>
              </a:rPr>
              <a:t>attribute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3C3C3C"/>
                </a:solidFill>
                <a:latin typeface="Trebuchet MS"/>
                <a:cs typeface="Trebuchet MS"/>
              </a:rPr>
              <a:t>specifies</a:t>
            </a:r>
            <a:r>
              <a:rPr sz="1550" spc="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unique</a:t>
            </a:r>
            <a:r>
              <a:rPr sz="1550" spc="-1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id</a:t>
            </a:r>
            <a:r>
              <a:rPr sz="1550" spc="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3C3C3C"/>
                </a:solidFill>
                <a:latin typeface="Trebuchet MS"/>
                <a:cs typeface="Trebuchet MS"/>
              </a:rPr>
              <a:t>for </a:t>
            </a:r>
            <a:r>
              <a:rPr sz="1550" spc="-10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550" spc="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550" spc="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3C3C3C"/>
                </a:solidFill>
                <a:latin typeface="Trebuchet MS"/>
                <a:cs typeface="Trebuchet MS"/>
              </a:rPr>
              <a:t>element.</a:t>
            </a:r>
            <a:r>
              <a:rPr sz="1550" spc="-3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value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55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id</a:t>
            </a:r>
            <a:r>
              <a:rPr sz="155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3C3C3C"/>
                </a:solidFill>
                <a:latin typeface="Trebuchet MS"/>
                <a:cs typeface="Trebuchet MS"/>
              </a:rPr>
              <a:t>attribute</a:t>
            </a:r>
            <a:r>
              <a:rPr sz="1550" spc="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must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unique</a:t>
            </a:r>
            <a:r>
              <a:rPr sz="155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within</a:t>
            </a:r>
            <a:r>
              <a:rPr sz="1550" spc="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3C3C3C"/>
                </a:solidFill>
                <a:latin typeface="Trebuchet MS"/>
                <a:cs typeface="Trebuchet MS"/>
              </a:rPr>
              <a:t>HTML </a:t>
            </a:r>
            <a:r>
              <a:rPr sz="1550" spc="-4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3C3C3C"/>
                </a:solidFill>
                <a:latin typeface="Trebuchet MS"/>
                <a:cs typeface="Trebuchet MS"/>
              </a:rPr>
              <a:t>document.</a:t>
            </a:r>
            <a:endParaRPr sz="1550">
              <a:latin typeface="Trebuchet MS"/>
              <a:cs typeface="Trebuchet MS"/>
            </a:endParaRPr>
          </a:p>
          <a:p>
            <a:pPr marL="641985" marR="399415" lvl="1" indent="-305435">
              <a:lnSpc>
                <a:spcPct val="101000"/>
              </a:lnSpc>
              <a:spcBef>
                <a:spcPts val="1055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id</a:t>
            </a:r>
            <a:r>
              <a:rPr sz="1550" spc="-75" dirty="0">
                <a:solidFill>
                  <a:srgbClr val="3C3C3C"/>
                </a:solidFill>
                <a:latin typeface="Trebuchet MS"/>
                <a:cs typeface="Trebuchet MS"/>
              </a:rPr>
              <a:t> attribute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3C3C3C"/>
                </a:solidFill>
                <a:latin typeface="Trebuchet MS"/>
                <a:cs typeface="Trebuchet MS"/>
              </a:rPr>
              <a:t>used</a:t>
            </a:r>
            <a:r>
              <a:rPr sz="1550" spc="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55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3C3C3C"/>
                </a:solidFill>
                <a:latin typeface="Trebuchet MS"/>
                <a:cs typeface="Trebuchet MS"/>
              </a:rPr>
              <a:t>point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55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specific</a:t>
            </a:r>
            <a:r>
              <a:rPr sz="1550" spc="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style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declaration</a:t>
            </a:r>
            <a:r>
              <a:rPr sz="1550" spc="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550" spc="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style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0" dirty="0">
                <a:solidFill>
                  <a:srgbClr val="3C3C3C"/>
                </a:solidFill>
                <a:latin typeface="Trebuchet MS"/>
                <a:cs typeface="Trebuchet MS"/>
              </a:rPr>
              <a:t>sheet.</a:t>
            </a:r>
            <a:r>
              <a:rPr sz="1550" spc="-1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3C3C3C"/>
                </a:solidFill>
                <a:latin typeface="Trebuchet MS"/>
                <a:cs typeface="Trebuchet MS"/>
              </a:rPr>
              <a:t>It</a:t>
            </a:r>
            <a:r>
              <a:rPr sz="1550" spc="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3C3C3C"/>
                </a:solidFill>
                <a:latin typeface="Trebuchet MS"/>
                <a:cs typeface="Trebuchet MS"/>
              </a:rPr>
              <a:t>also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3C3C3C"/>
                </a:solidFill>
                <a:latin typeface="Trebuchet MS"/>
                <a:cs typeface="Trebuchet MS"/>
              </a:rPr>
              <a:t>used</a:t>
            </a:r>
            <a:r>
              <a:rPr sz="1550" spc="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by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14" dirty="0">
                <a:solidFill>
                  <a:srgbClr val="3C3C3C"/>
                </a:solidFill>
                <a:latin typeface="Trebuchet MS"/>
                <a:cs typeface="Trebuchet MS"/>
              </a:rPr>
              <a:t>JavaScript</a:t>
            </a:r>
            <a:r>
              <a:rPr sz="1550" spc="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55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access</a:t>
            </a:r>
            <a:r>
              <a:rPr sz="1550" spc="1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and </a:t>
            </a:r>
            <a:r>
              <a:rPr sz="1550" spc="-4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3C3C3C"/>
                </a:solidFill>
                <a:latin typeface="Trebuchet MS"/>
                <a:cs typeface="Trebuchet MS"/>
              </a:rPr>
              <a:t>manipulate</a:t>
            </a:r>
            <a:r>
              <a:rPr sz="1550" spc="-1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550" spc="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3C3C3C"/>
                </a:solidFill>
                <a:latin typeface="Trebuchet MS"/>
                <a:cs typeface="Trebuchet MS"/>
              </a:rPr>
              <a:t>with</a:t>
            </a:r>
            <a:r>
              <a:rPr sz="1550" spc="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specific</a:t>
            </a:r>
            <a:r>
              <a:rPr sz="155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14" dirty="0">
                <a:solidFill>
                  <a:srgbClr val="3C3C3C"/>
                </a:solidFill>
                <a:latin typeface="Trebuchet MS"/>
                <a:cs typeface="Trebuchet MS"/>
              </a:rPr>
              <a:t>id.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3C3C3C"/>
                </a:solidFill>
                <a:latin typeface="Trebuchet MS"/>
                <a:cs typeface="Trebuchet MS"/>
              </a:rPr>
              <a:t>syntax</a:t>
            </a:r>
            <a:r>
              <a:rPr sz="1550" spc="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55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id</a:t>
            </a:r>
            <a:r>
              <a:rPr sz="1550" spc="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10" dirty="0">
                <a:solidFill>
                  <a:srgbClr val="3C3C3C"/>
                </a:solidFill>
                <a:latin typeface="Trebuchet MS"/>
                <a:cs typeface="Trebuchet MS"/>
              </a:rPr>
              <a:t>is:</a:t>
            </a:r>
            <a:r>
              <a:rPr sz="155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write</a:t>
            </a:r>
            <a:r>
              <a:rPr sz="1550" spc="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3C3C3C"/>
                </a:solidFill>
                <a:latin typeface="Trebuchet MS"/>
                <a:cs typeface="Trebuchet MS"/>
              </a:rPr>
              <a:t>hash</a:t>
            </a:r>
            <a:r>
              <a:rPr sz="1550" spc="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3C3C3C"/>
                </a:solidFill>
                <a:latin typeface="Trebuchet MS"/>
                <a:cs typeface="Trebuchet MS"/>
              </a:rPr>
              <a:t>character</a:t>
            </a:r>
            <a:r>
              <a:rPr sz="1550" spc="10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3C3C3C"/>
                </a:solidFill>
                <a:latin typeface="Trebuchet MS"/>
                <a:cs typeface="Trebuchet MS"/>
              </a:rPr>
              <a:t>(#),</a:t>
            </a:r>
            <a:r>
              <a:rPr sz="1550" spc="-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3C3C3C"/>
                </a:solidFill>
                <a:latin typeface="Trebuchet MS"/>
                <a:cs typeface="Trebuchet MS"/>
              </a:rPr>
              <a:t>followed</a:t>
            </a:r>
            <a:r>
              <a:rPr sz="1550" spc="-1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by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550" spc="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id</a:t>
            </a:r>
            <a:r>
              <a:rPr sz="155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14" dirty="0">
                <a:solidFill>
                  <a:srgbClr val="3C3C3C"/>
                </a:solidFill>
                <a:latin typeface="Trebuchet MS"/>
                <a:cs typeface="Trebuchet MS"/>
              </a:rPr>
              <a:t>name.</a:t>
            </a:r>
            <a:r>
              <a:rPr sz="1550" spc="-2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Then,</a:t>
            </a:r>
            <a:r>
              <a:rPr sz="155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define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sz="155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properties</a:t>
            </a:r>
            <a:r>
              <a:rPr sz="1550" spc="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within</a:t>
            </a:r>
            <a:r>
              <a:rPr sz="155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curly</a:t>
            </a:r>
            <a:r>
              <a:rPr sz="1550" spc="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braces</a:t>
            </a:r>
            <a:endParaRPr sz="1550">
              <a:latin typeface="Trebuchet MS"/>
              <a:cs typeface="Trebuchet MS"/>
            </a:endParaRPr>
          </a:p>
          <a:p>
            <a:pPr marL="641985">
              <a:lnSpc>
                <a:spcPct val="100000"/>
              </a:lnSpc>
              <a:spcBef>
                <a:spcPts val="90"/>
              </a:spcBef>
            </a:pPr>
            <a:r>
              <a:rPr sz="1550" spc="-110" dirty="0">
                <a:solidFill>
                  <a:srgbClr val="3C3C3C"/>
                </a:solidFill>
                <a:latin typeface="Trebuchet MS"/>
                <a:cs typeface="Trebuchet MS"/>
              </a:rPr>
              <a:t>{}.</a:t>
            </a:r>
            <a:endParaRPr sz="1550">
              <a:latin typeface="Trebuchet MS"/>
              <a:cs typeface="Trebuchet MS"/>
            </a:endParaRPr>
          </a:p>
          <a:p>
            <a:pPr marL="641985" marR="5080" lvl="1" indent="-305435">
              <a:lnSpc>
                <a:spcPct val="101000"/>
              </a:lnSpc>
              <a:spcBef>
                <a:spcPts val="105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550" spc="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3C3C3C"/>
                </a:solidFill>
                <a:latin typeface="Trebuchet MS"/>
                <a:cs typeface="Trebuchet MS"/>
              </a:rPr>
              <a:t>following</a:t>
            </a:r>
            <a:r>
              <a:rPr sz="1550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3C3C3C"/>
                </a:solidFill>
                <a:latin typeface="Trebuchet MS"/>
                <a:cs typeface="Trebuchet MS"/>
              </a:rPr>
              <a:t>example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we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10" dirty="0">
                <a:solidFill>
                  <a:srgbClr val="3C3C3C"/>
                </a:solidFill>
                <a:latin typeface="Trebuchet MS"/>
                <a:cs typeface="Trebuchet MS"/>
              </a:rPr>
              <a:t>have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0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550" spc="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40" dirty="0">
                <a:solidFill>
                  <a:srgbClr val="3C3C3C"/>
                </a:solidFill>
                <a:latin typeface="Trebuchet MS"/>
                <a:cs typeface="Trebuchet MS"/>
              </a:rPr>
              <a:t>&lt;h1&gt;</a:t>
            </a:r>
            <a:r>
              <a:rPr sz="155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550" spc="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3C3C3C"/>
                </a:solidFill>
                <a:latin typeface="Trebuchet MS"/>
                <a:cs typeface="Trebuchet MS"/>
              </a:rPr>
              <a:t>points</a:t>
            </a:r>
            <a:r>
              <a:rPr sz="155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55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id </a:t>
            </a:r>
            <a:r>
              <a:rPr sz="1550" spc="-90" dirty="0">
                <a:solidFill>
                  <a:srgbClr val="3C3C3C"/>
                </a:solidFill>
                <a:latin typeface="Trebuchet MS"/>
                <a:cs typeface="Trebuchet MS"/>
              </a:rPr>
              <a:t>name</a:t>
            </a:r>
            <a:r>
              <a:rPr sz="1550" spc="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"myHeader".</a:t>
            </a:r>
            <a:r>
              <a:rPr sz="1550" spc="-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This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40" dirty="0">
                <a:solidFill>
                  <a:srgbClr val="3C3C3C"/>
                </a:solidFill>
                <a:latin typeface="Trebuchet MS"/>
                <a:cs typeface="Trebuchet MS"/>
              </a:rPr>
              <a:t>&lt;h1&gt;</a:t>
            </a:r>
            <a:r>
              <a:rPr sz="155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3C3C3C"/>
                </a:solidFill>
                <a:latin typeface="Trebuchet MS"/>
                <a:cs typeface="Trebuchet MS"/>
              </a:rPr>
              <a:t>will</a:t>
            </a:r>
            <a:r>
              <a:rPr sz="1550" spc="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55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styled </a:t>
            </a:r>
            <a:r>
              <a:rPr sz="1550" spc="-4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according</a:t>
            </a: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550" spc="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3C3C3C"/>
                </a:solidFill>
                <a:latin typeface="Trebuchet MS"/>
                <a:cs typeface="Trebuchet MS"/>
              </a:rPr>
              <a:t>#myHeader</a:t>
            </a:r>
            <a:r>
              <a:rPr sz="1550" spc="1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3C3C3C"/>
                </a:solidFill>
                <a:latin typeface="Trebuchet MS"/>
                <a:cs typeface="Trebuchet MS"/>
              </a:rPr>
              <a:t>style</a:t>
            </a:r>
            <a:r>
              <a:rPr sz="1550" spc="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definition</a:t>
            </a:r>
            <a:r>
              <a:rPr sz="1550" spc="-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550" spc="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3C3C3C"/>
                </a:solidFill>
                <a:latin typeface="Trebuchet MS"/>
                <a:cs typeface="Trebuchet MS"/>
              </a:rPr>
              <a:t>head</a:t>
            </a:r>
            <a:r>
              <a:rPr sz="1550" spc="-75" dirty="0">
                <a:solidFill>
                  <a:srgbClr val="3C3C3C"/>
                </a:solidFill>
                <a:latin typeface="Trebuchet MS"/>
                <a:cs typeface="Trebuchet MS"/>
              </a:rPr>
              <a:t> section: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715" y="561657"/>
            <a:ext cx="5811520" cy="579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&lt;</a:t>
            </a:r>
            <a:r>
              <a:rPr sz="1800" spc="5" dirty="0">
                <a:latin typeface="Trebuchet MS"/>
                <a:cs typeface="Trebuchet MS"/>
              </a:rPr>
              <a:t>!</a:t>
            </a: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285" dirty="0">
                <a:latin typeface="Trebuchet MS"/>
                <a:cs typeface="Trebuchet MS"/>
              </a:rPr>
              <a:t>O</a:t>
            </a:r>
            <a:r>
              <a:rPr sz="1800" spc="120" dirty="0">
                <a:latin typeface="Trebuchet MS"/>
                <a:cs typeface="Trebuchet MS"/>
              </a:rPr>
              <a:t>C</a:t>
            </a:r>
            <a:r>
              <a:rPr sz="1800" spc="150" dirty="0">
                <a:latin typeface="Trebuchet MS"/>
                <a:cs typeface="Trebuchet MS"/>
              </a:rPr>
              <a:t>T</a:t>
            </a:r>
            <a:r>
              <a:rPr sz="1800" spc="95" dirty="0">
                <a:latin typeface="Trebuchet MS"/>
                <a:cs typeface="Trebuchet MS"/>
              </a:rPr>
              <a:t>Y</a:t>
            </a:r>
            <a:r>
              <a:rPr sz="1800" spc="-105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ht</a:t>
            </a:r>
            <a:r>
              <a:rPr sz="1800" spc="-110" dirty="0">
                <a:latin typeface="Trebuchet MS"/>
                <a:cs typeface="Trebuchet MS"/>
              </a:rPr>
              <a:t>m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105" dirty="0"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35" dirty="0">
                <a:latin typeface="Trebuchet MS"/>
                <a:cs typeface="Trebuchet MS"/>
              </a:rPr>
              <a:t>&lt;html&gt;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spc="-45" dirty="0">
                <a:latin typeface="Trebuchet MS"/>
                <a:cs typeface="Trebuchet MS"/>
              </a:rPr>
              <a:t>&lt;head&gt;</a:t>
            </a:r>
            <a:endParaRPr sz="1800">
              <a:latin typeface="Trebuchet MS"/>
              <a:cs typeface="Trebuchet MS"/>
            </a:endParaRPr>
          </a:p>
          <a:p>
            <a:pPr marL="12700" marR="4560570">
              <a:lnSpc>
                <a:spcPts val="2180"/>
              </a:lnSpc>
              <a:spcBef>
                <a:spcPts val="30"/>
              </a:spcBef>
            </a:pPr>
            <a:r>
              <a:rPr sz="1800" spc="-40" dirty="0">
                <a:solidFill>
                  <a:srgbClr val="00AFEF"/>
                </a:solidFill>
                <a:latin typeface="Trebuchet MS"/>
                <a:cs typeface="Trebuchet MS"/>
              </a:rPr>
              <a:t>&lt;style&gt; </a:t>
            </a:r>
            <a:r>
              <a:rPr sz="1800" spc="-3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0000"/>
                </a:solidFill>
                <a:latin typeface="Trebuchet MS"/>
                <a:cs typeface="Trebuchet MS"/>
              </a:rPr>
              <a:t>#</a:t>
            </a:r>
            <a:r>
              <a:rPr sz="1800" spc="-145" dirty="0">
                <a:solidFill>
                  <a:srgbClr val="92D050"/>
                </a:solidFill>
                <a:latin typeface="Trebuchet MS"/>
                <a:cs typeface="Trebuchet MS"/>
              </a:rPr>
              <a:t>m</a:t>
            </a:r>
            <a:r>
              <a:rPr sz="1800" spc="-70" dirty="0">
                <a:solidFill>
                  <a:srgbClr val="92D050"/>
                </a:solidFill>
                <a:latin typeface="Trebuchet MS"/>
                <a:cs typeface="Trebuchet MS"/>
              </a:rPr>
              <a:t>y</a:t>
            </a:r>
            <a:r>
              <a:rPr sz="1800" spc="165" dirty="0">
                <a:solidFill>
                  <a:srgbClr val="92D050"/>
                </a:solidFill>
                <a:latin typeface="Trebuchet MS"/>
                <a:cs typeface="Trebuchet MS"/>
              </a:rPr>
              <a:t>H</a:t>
            </a:r>
            <a:r>
              <a:rPr sz="1800" spc="-90" dirty="0">
                <a:solidFill>
                  <a:srgbClr val="92D050"/>
                </a:solidFill>
                <a:latin typeface="Trebuchet MS"/>
                <a:cs typeface="Trebuchet MS"/>
              </a:rPr>
              <a:t>e</a:t>
            </a:r>
            <a:r>
              <a:rPr sz="1800" spc="-200" dirty="0">
                <a:solidFill>
                  <a:srgbClr val="92D050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92D050"/>
                </a:solidFill>
                <a:latin typeface="Trebuchet MS"/>
                <a:cs typeface="Trebuchet MS"/>
              </a:rPr>
              <a:t>d</a:t>
            </a:r>
            <a:r>
              <a:rPr sz="1800" spc="-90" dirty="0">
                <a:solidFill>
                  <a:srgbClr val="92D050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92D050"/>
                </a:solidFill>
                <a:latin typeface="Trebuchet MS"/>
                <a:cs typeface="Trebuchet MS"/>
              </a:rPr>
              <a:t>r</a:t>
            </a:r>
            <a:r>
              <a:rPr sz="1800" spc="-19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ts val="2100"/>
              </a:lnSpc>
            </a:pPr>
            <a:r>
              <a:rPr sz="1800" spc="-145" dirty="0">
                <a:latin typeface="Trebuchet MS"/>
                <a:cs typeface="Trebuchet MS"/>
              </a:rPr>
              <a:t>b</a:t>
            </a:r>
            <a:r>
              <a:rPr sz="1800" spc="-160" dirty="0">
                <a:latin typeface="Trebuchet MS"/>
                <a:cs typeface="Trebuchet MS"/>
              </a:rPr>
              <a:t>a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-85" dirty="0">
                <a:latin typeface="Trebuchet MS"/>
                <a:cs typeface="Trebuchet MS"/>
              </a:rPr>
              <a:t>k</a:t>
            </a:r>
            <a:r>
              <a:rPr sz="1800" spc="-155" dirty="0">
                <a:latin typeface="Trebuchet MS"/>
                <a:cs typeface="Trebuchet MS"/>
              </a:rPr>
              <a:t>g</a:t>
            </a:r>
            <a:r>
              <a:rPr sz="1800" spc="-3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85" dirty="0">
                <a:latin typeface="Trebuchet MS"/>
                <a:cs typeface="Trebuchet MS"/>
              </a:rPr>
              <a:t>un</a:t>
            </a:r>
            <a:r>
              <a:rPr sz="1800" spc="-100" dirty="0">
                <a:latin typeface="Trebuchet MS"/>
                <a:cs typeface="Trebuchet MS"/>
              </a:rPr>
              <a:t>d</a:t>
            </a:r>
            <a:r>
              <a:rPr sz="1800" spc="-65" dirty="0">
                <a:latin typeface="Trebuchet MS"/>
                <a:cs typeface="Trebuchet MS"/>
              </a:rPr>
              <a:t>-</a:t>
            </a:r>
            <a:r>
              <a:rPr sz="1800" spc="-70" dirty="0">
                <a:latin typeface="Trebuchet MS"/>
                <a:cs typeface="Trebuchet MS"/>
              </a:rPr>
              <a:t>c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160" dirty="0">
                <a:latin typeface="Trebuchet MS"/>
                <a:cs typeface="Trebuchet MS"/>
              </a:rPr>
              <a:t>l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120" dirty="0">
                <a:latin typeface="Trebuchet MS"/>
                <a:cs typeface="Trebuchet MS"/>
              </a:rPr>
              <a:t>r</a:t>
            </a:r>
            <a:r>
              <a:rPr sz="1800" spc="-270" dirty="0">
                <a:latin typeface="Trebuchet MS"/>
                <a:cs typeface="Trebuchet MS"/>
              </a:rPr>
              <a:t>: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155" dirty="0">
                <a:latin typeface="Trebuchet MS"/>
                <a:cs typeface="Trebuchet MS"/>
              </a:rPr>
              <a:t>g</a:t>
            </a:r>
            <a:r>
              <a:rPr sz="1800" spc="-100" dirty="0">
                <a:latin typeface="Trebuchet MS"/>
                <a:cs typeface="Trebuchet MS"/>
              </a:rPr>
              <a:t>ht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60" dirty="0">
                <a:latin typeface="Trebuchet MS"/>
                <a:cs typeface="Trebuchet MS"/>
              </a:rPr>
              <a:t>b</a:t>
            </a:r>
            <a:r>
              <a:rPr sz="1800" spc="-110" dirty="0">
                <a:latin typeface="Trebuchet MS"/>
                <a:cs typeface="Trebuchet MS"/>
              </a:rPr>
              <a:t>l</a:t>
            </a:r>
            <a:r>
              <a:rPr sz="1800" spc="-105" dirty="0">
                <a:latin typeface="Trebuchet MS"/>
                <a:cs typeface="Trebuchet MS"/>
              </a:rPr>
              <a:t>u</a:t>
            </a:r>
            <a:r>
              <a:rPr sz="1800" spc="-75" dirty="0">
                <a:latin typeface="Trebuchet MS"/>
                <a:cs typeface="Trebuchet MS"/>
              </a:rPr>
              <a:t>e</a:t>
            </a:r>
            <a:r>
              <a:rPr sz="1800" spc="-250" dirty="0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136525" marR="4031615">
              <a:lnSpc>
                <a:spcPct val="99100"/>
              </a:lnSpc>
              <a:spcBef>
                <a:spcPts val="35"/>
              </a:spcBef>
            </a:pP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120" dirty="0">
                <a:latin typeface="Trebuchet MS"/>
                <a:cs typeface="Trebuchet MS"/>
              </a:rPr>
              <a:t>r</a:t>
            </a:r>
            <a:r>
              <a:rPr sz="1800" spc="-270" dirty="0">
                <a:latin typeface="Trebuchet MS"/>
                <a:cs typeface="Trebuchet MS"/>
              </a:rPr>
              <a:t>: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160" dirty="0">
                <a:latin typeface="Trebuchet MS"/>
                <a:cs typeface="Trebuchet MS"/>
              </a:rPr>
              <a:t>b</a:t>
            </a:r>
            <a:r>
              <a:rPr sz="1800" spc="-110" dirty="0">
                <a:latin typeface="Trebuchet MS"/>
                <a:cs typeface="Trebuchet MS"/>
              </a:rPr>
              <a:t>l</a:t>
            </a:r>
            <a:r>
              <a:rPr sz="1800" spc="-200" dirty="0">
                <a:latin typeface="Trebuchet MS"/>
                <a:cs typeface="Trebuchet MS"/>
              </a:rPr>
              <a:t>a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-85" dirty="0">
                <a:latin typeface="Trebuchet MS"/>
                <a:cs typeface="Trebuchet MS"/>
              </a:rPr>
              <a:t>k</a:t>
            </a:r>
            <a:r>
              <a:rPr sz="1800" spc="-220" dirty="0">
                <a:latin typeface="Trebuchet MS"/>
                <a:cs typeface="Trebuchet MS"/>
              </a:rPr>
              <a:t>;  </a:t>
            </a:r>
            <a:r>
              <a:rPr sz="1800" spc="-145" dirty="0">
                <a:latin typeface="Trebuchet MS"/>
                <a:cs typeface="Trebuchet MS"/>
              </a:rPr>
              <a:t>p</a:t>
            </a:r>
            <a:r>
              <a:rPr sz="1800" spc="-160" dirty="0">
                <a:latin typeface="Trebuchet MS"/>
                <a:cs typeface="Trebuchet MS"/>
              </a:rPr>
              <a:t>a</a:t>
            </a:r>
            <a:r>
              <a:rPr sz="1800" spc="-105" dirty="0">
                <a:latin typeface="Trebuchet MS"/>
                <a:cs typeface="Trebuchet MS"/>
              </a:rPr>
              <a:t>dd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114" dirty="0">
                <a:latin typeface="Trebuchet MS"/>
                <a:cs typeface="Trebuchet MS"/>
              </a:rPr>
              <a:t>n</a:t>
            </a:r>
            <a:r>
              <a:rPr sz="1800" spc="-130" dirty="0">
                <a:latin typeface="Trebuchet MS"/>
                <a:cs typeface="Trebuchet MS"/>
              </a:rPr>
              <a:t>g</a:t>
            </a:r>
            <a:r>
              <a:rPr sz="1800" spc="-270" dirty="0">
                <a:latin typeface="Trebuchet MS"/>
                <a:cs typeface="Trebuchet MS"/>
              </a:rPr>
              <a:t>: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40px;  </a:t>
            </a:r>
            <a:r>
              <a:rPr sz="1800" spc="-100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e</a:t>
            </a:r>
            <a:r>
              <a:rPr sz="1800" spc="-60" dirty="0">
                <a:latin typeface="Trebuchet MS"/>
                <a:cs typeface="Trebuchet MS"/>
              </a:rPr>
              <a:t>xt</a:t>
            </a:r>
            <a:r>
              <a:rPr sz="1800" spc="-65" dirty="0">
                <a:latin typeface="Trebuchet MS"/>
                <a:cs typeface="Trebuchet MS"/>
              </a:rPr>
              <a:t>-</a:t>
            </a:r>
            <a:r>
              <a:rPr sz="1800" spc="-200" dirty="0">
                <a:latin typeface="Trebuchet MS"/>
                <a:cs typeface="Trebuchet MS"/>
              </a:rPr>
              <a:t>a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155" dirty="0">
                <a:latin typeface="Trebuchet MS"/>
                <a:cs typeface="Trebuchet MS"/>
              </a:rPr>
              <a:t>g</a:t>
            </a:r>
            <a:r>
              <a:rPr sz="1800" spc="-175" dirty="0">
                <a:latin typeface="Trebuchet MS"/>
                <a:cs typeface="Trebuchet MS"/>
              </a:rPr>
              <a:t>n: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100" dirty="0">
                <a:latin typeface="Trebuchet MS"/>
                <a:cs typeface="Trebuchet MS"/>
              </a:rPr>
              <a:t>nt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130" dirty="0">
                <a:latin typeface="Trebuchet MS"/>
                <a:cs typeface="Trebuchet MS"/>
              </a:rPr>
              <a:t>r</a:t>
            </a:r>
            <a:r>
              <a:rPr sz="1800" spc="-250" dirty="0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65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90" dirty="0">
                <a:solidFill>
                  <a:srgbClr val="00AFEF"/>
                </a:solidFill>
                <a:latin typeface="Trebuchet MS"/>
                <a:cs typeface="Trebuchet MS"/>
              </a:rPr>
              <a:t>&lt;/style&gt;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0" dirty="0">
                <a:latin typeface="Trebuchet MS"/>
                <a:cs typeface="Trebuchet MS"/>
              </a:rPr>
              <a:t>&lt;/head&gt;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latin typeface="Trebuchet MS"/>
                <a:cs typeface="Trebuchet MS"/>
              </a:rPr>
              <a:t>&lt;body&gt;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25" dirty="0">
                <a:latin typeface="Trebuchet MS"/>
                <a:cs typeface="Trebuchet MS"/>
              </a:rPr>
              <a:t>&lt;h2&gt;</a:t>
            </a:r>
            <a:r>
              <a:rPr sz="1800" spc="60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he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85" dirty="0">
                <a:latin typeface="Trebuchet MS"/>
                <a:cs typeface="Trebuchet MS"/>
              </a:rPr>
              <a:t>d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Att</a:t>
            </a:r>
            <a:r>
              <a:rPr sz="1800" spc="20" dirty="0">
                <a:latin typeface="Trebuchet MS"/>
                <a:cs typeface="Trebuchet MS"/>
              </a:rPr>
              <a:t>r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105" dirty="0">
                <a:latin typeface="Trebuchet MS"/>
                <a:cs typeface="Trebuchet MS"/>
              </a:rPr>
              <a:t>but</a:t>
            </a:r>
            <a:r>
              <a:rPr sz="1800" spc="-75" dirty="0">
                <a:latin typeface="Trebuchet MS"/>
                <a:cs typeface="Trebuchet MS"/>
              </a:rPr>
              <a:t>e</a:t>
            </a:r>
            <a:r>
              <a:rPr sz="1800" spc="-165" dirty="0">
                <a:latin typeface="Trebuchet MS"/>
                <a:cs typeface="Trebuchet MS"/>
              </a:rPr>
              <a:t>&lt;</a:t>
            </a:r>
            <a:r>
              <a:rPr sz="1800" spc="-150" dirty="0">
                <a:latin typeface="Trebuchet MS"/>
                <a:cs typeface="Trebuchet MS"/>
              </a:rPr>
              <a:t>/</a:t>
            </a:r>
            <a:r>
              <a:rPr sz="1800" spc="-10" dirty="0">
                <a:latin typeface="Trebuchet MS"/>
                <a:cs typeface="Trebuchet MS"/>
              </a:rPr>
              <a:t>h2&gt;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latin typeface="Trebuchet MS"/>
                <a:cs typeface="Trebuchet MS"/>
              </a:rPr>
              <a:t>&lt;p&gt;Use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CSS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style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an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element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with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id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"myHeader":&lt;/p&gt;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&lt;h1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800" spc="-155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1800" spc="95" dirty="0">
                <a:latin typeface="Trebuchet MS"/>
                <a:cs typeface="Trebuchet MS"/>
              </a:rPr>
              <a:t>="</a:t>
            </a:r>
            <a:r>
              <a:rPr sz="1800" spc="-145" dirty="0">
                <a:solidFill>
                  <a:srgbClr val="92D050"/>
                </a:solidFill>
                <a:latin typeface="Trebuchet MS"/>
                <a:cs typeface="Trebuchet MS"/>
              </a:rPr>
              <a:t>m</a:t>
            </a:r>
            <a:r>
              <a:rPr sz="1800" spc="-65" dirty="0">
                <a:solidFill>
                  <a:srgbClr val="92D050"/>
                </a:solidFill>
                <a:latin typeface="Trebuchet MS"/>
                <a:cs typeface="Trebuchet MS"/>
              </a:rPr>
              <a:t>y</a:t>
            </a:r>
            <a:r>
              <a:rPr sz="1800" spc="170" dirty="0">
                <a:solidFill>
                  <a:srgbClr val="92D050"/>
                </a:solidFill>
                <a:latin typeface="Trebuchet MS"/>
                <a:cs typeface="Trebuchet MS"/>
              </a:rPr>
              <a:t>H</a:t>
            </a:r>
            <a:r>
              <a:rPr sz="1800" spc="-85" dirty="0">
                <a:solidFill>
                  <a:srgbClr val="92D050"/>
                </a:solidFill>
                <a:latin typeface="Trebuchet MS"/>
                <a:cs typeface="Trebuchet MS"/>
              </a:rPr>
              <a:t>e</a:t>
            </a:r>
            <a:r>
              <a:rPr sz="1800" spc="-200" dirty="0">
                <a:solidFill>
                  <a:srgbClr val="92D050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92D050"/>
                </a:solidFill>
                <a:latin typeface="Trebuchet MS"/>
                <a:cs typeface="Trebuchet MS"/>
              </a:rPr>
              <a:t>d</a:t>
            </a:r>
            <a:r>
              <a:rPr sz="1800" spc="-85" dirty="0">
                <a:solidFill>
                  <a:srgbClr val="92D050"/>
                </a:solidFill>
                <a:latin typeface="Trebuchet MS"/>
                <a:cs typeface="Trebuchet MS"/>
              </a:rPr>
              <a:t>e</a:t>
            </a:r>
            <a:r>
              <a:rPr sz="1800" spc="40" dirty="0">
                <a:solidFill>
                  <a:srgbClr val="92D050"/>
                </a:solidFill>
                <a:latin typeface="Trebuchet MS"/>
                <a:cs typeface="Trebuchet MS"/>
              </a:rPr>
              <a:t>r</a:t>
            </a:r>
            <a:r>
              <a:rPr sz="1800" spc="80" dirty="0">
                <a:latin typeface="Trebuchet MS"/>
                <a:cs typeface="Trebuchet MS"/>
              </a:rPr>
              <a:t>"</a:t>
            </a:r>
            <a:r>
              <a:rPr sz="1800" spc="100" dirty="0">
                <a:latin typeface="Trebuchet MS"/>
                <a:cs typeface="Trebuchet MS"/>
              </a:rPr>
              <a:t>&gt;</a:t>
            </a:r>
            <a:r>
              <a:rPr sz="1800" spc="70" dirty="0">
                <a:latin typeface="Trebuchet MS"/>
                <a:cs typeface="Trebuchet MS"/>
              </a:rPr>
              <a:t>M</a:t>
            </a:r>
            <a:r>
              <a:rPr sz="1800" spc="-100" dirty="0">
                <a:latin typeface="Trebuchet MS"/>
                <a:cs typeface="Trebuchet MS"/>
              </a:rPr>
              <a:t>y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165" dirty="0">
                <a:latin typeface="Trebuchet MS"/>
                <a:cs typeface="Trebuchet MS"/>
              </a:rPr>
              <a:t>H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200" dirty="0">
                <a:latin typeface="Trebuchet MS"/>
                <a:cs typeface="Trebuchet MS"/>
              </a:rPr>
              <a:t>a</a:t>
            </a:r>
            <a:r>
              <a:rPr sz="1800" spc="-105" dirty="0">
                <a:latin typeface="Trebuchet MS"/>
                <a:cs typeface="Trebuchet MS"/>
              </a:rPr>
              <a:t>d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40" dirty="0">
                <a:latin typeface="Trebuchet MS"/>
                <a:cs typeface="Trebuchet MS"/>
              </a:rPr>
              <a:t>r</a:t>
            </a:r>
            <a:r>
              <a:rPr sz="1800" spc="-165" dirty="0">
                <a:latin typeface="Trebuchet MS"/>
                <a:cs typeface="Trebuchet MS"/>
              </a:rPr>
              <a:t>&lt;</a:t>
            </a:r>
            <a:r>
              <a:rPr sz="1800" spc="-155" dirty="0">
                <a:latin typeface="Trebuchet MS"/>
                <a:cs typeface="Trebuchet MS"/>
              </a:rPr>
              <a:t>/</a:t>
            </a:r>
            <a:r>
              <a:rPr sz="1800" spc="-10" dirty="0">
                <a:latin typeface="Trebuchet MS"/>
                <a:cs typeface="Trebuchet MS"/>
              </a:rPr>
              <a:t>h1&gt;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rebuchet MS"/>
                <a:cs typeface="Trebuchet MS"/>
              </a:rPr>
              <a:t>&lt;/body&gt;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95" dirty="0">
                <a:latin typeface="Trebuchet MS"/>
                <a:cs typeface="Trebuchet MS"/>
              </a:rPr>
              <a:t>&lt;/html&gt;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3950" y="1162311"/>
            <a:ext cx="6705600" cy="197045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114" dirty="0">
                <a:latin typeface="Trebuchet MS"/>
                <a:cs typeface="Trebuchet MS"/>
              </a:rPr>
              <a:t>HTML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85" dirty="0">
                <a:latin typeface="Trebuchet MS"/>
                <a:cs typeface="Trebuchet MS"/>
              </a:rPr>
              <a:t>FORMS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754822"/>
            <a:ext cx="10469245" cy="343090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25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form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used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collect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user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input.</a:t>
            </a:r>
            <a:r>
              <a:rPr sz="1800" spc="-4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user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input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most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often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sent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server</a:t>
            </a:r>
            <a:r>
              <a:rPr sz="1800" spc="-20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processing.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rebuchet MS"/>
                <a:cs typeface="Trebuchet MS"/>
              </a:rPr>
              <a:t>&lt;form&gt;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used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create</a:t>
            </a:r>
            <a:r>
              <a:rPr sz="180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form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user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input: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994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form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317500">
              <a:lnSpc>
                <a:spcPts val="2130"/>
              </a:lnSpc>
              <a:spcBef>
                <a:spcPts val="15"/>
              </a:spcBef>
            </a:pPr>
            <a:r>
              <a:rPr sz="1800" dirty="0">
                <a:latin typeface="Consolas"/>
                <a:cs typeface="Consolas"/>
              </a:rPr>
              <a:t>.</a:t>
            </a:r>
            <a:endParaRPr sz="1800">
              <a:latin typeface="Consolas"/>
              <a:cs typeface="Consolas"/>
            </a:endParaRPr>
          </a:p>
          <a:p>
            <a:pPr marL="317500">
              <a:lnSpc>
                <a:spcPts val="2130"/>
              </a:lnSpc>
            </a:pPr>
            <a:r>
              <a:rPr sz="1800" i="1" spc="-15" dirty="0">
                <a:latin typeface="Consolas"/>
                <a:cs typeface="Consolas"/>
              </a:rPr>
              <a:t>form</a:t>
            </a:r>
            <a:r>
              <a:rPr sz="1800" i="1" spc="-90" dirty="0">
                <a:latin typeface="Consolas"/>
                <a:cs typeface="Consolas"/>
              </a:rPr>
              <a:t> </a:t>
            </a:r>
            <a:r>
              <a:rPr sz="1800" i="1" spc="-10" dirty="0">
                <a:latin typeface="Consolas"/>
                <a:cs typeface="Consolas"/>
              </a:rPr>
              <a:t>elements</a:t>
            </a:r>
            <a:endParaRPr sz="18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onsolas"/>
                <a:cs typeface="Consolas"/>
              </a:rPr>
              <a:t>.</a:t>
            </a:r>
            <a:endParaRPr sz="18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15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/form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317500" marR="5080" indent="-305435">
              <a:lnSpc>
                <a:spcPct val="100800"/>
              </a:lnSpc>
              <a:spcBef>
                <a:spcPts val="105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rebuchet MS"/>
                <a:cs typeface="Trebuchet MS"/>
              </a:rPr>
              <a:t>&lt;form&gt;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container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different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types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input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elements,</a:t>
            </a:r>
            <a:r>
              <a:rPr sz="1800" spc="-3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such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as:</a:t>
            </a:r>
            <a:r>
              <a:rPr sz="18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fields,</a:t>
            </a:r>
            <a:r>
              <a:rPr sz="1800" spc="-1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checkboxes,</a:t>
            </a:r>
            <a:r>
              <a:rPr sz="1800" spc="-2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radio </a:t>
            </a:r>
            <a:r>
              <a:rPr sz="1800" spc="-5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buttons,</a:t>
            </a:r>
            <a:r>
              <a:rPr sz="1800" spc="-1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submit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buttons,</a:t>
            </a:r>
            <a:r>
              <a:rPr sz="1800" spc="-1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994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All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different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form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elements</a:t>
            </a:r>
            <a:r>
              <a:rPr sz="18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covered</a:t>
            </a:r>
            <a:r>
              <a:rPr sz="1800" spc="-2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this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chapter:</a:t>
            </a:r>
            <a:r>
              <a:rPr sz="1800" spc="-3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Form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Elements.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09600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65" dirty="0">
                <a:latin typeface="Trebuchet MS"/>
                <a:cs typeface="Trebuchet MS"/>
              </a:rPr>
              <a:t>THE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114" dirty="0">
                <a:latin typeface="Trebuchet MS"/>
                <a:cs typeface="Trebuchet MS"/>
              </a:rPr>
              <a:t>&lt;INPUT&gt;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75" dirty="0">
                <a:latin typeface="Trebuchet MS"/>
                <a:cs typeface="Trebuchet MS"/>
              </a:rPr>
              <a:t>ELEMENT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71433"/>
            <a:ext cx="8119109" cy="124650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800" spc="-1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&lt;input&gt;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most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used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form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element.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25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&lt;input&gt;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displayed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many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ways,</a:t>
            </a:r>
            <a:r>
              <a:rPr sz="18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depending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type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attribute.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99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16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0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s</a:t>
            </a:r>
            <a:r>
              <a:rPr sz="1800" spc="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ex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16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14879" y="3425190"/>
          <a:ext cx="7754620" cy="342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10" dirty="0">
                          <a:latin typeface="Trebuchet MS"/>
                          <a:cs typeface="Trebuchet MS"/>
                        </a:rPr>
                        <a:t>Type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61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&lt;input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type="text"&gt;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gl</a:t>
                      </a:r>
                      <a:r>
                        <a:rPr sz="1800" spc="5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ne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xt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nput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38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&lt;input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type="radio"&gt;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394335">
                        <a:lnSpc>
                          <a:spcPct val="1008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ad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butt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ng 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ne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ny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oi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ce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38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&lt;input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type="checkbox"&gt;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194310">
                        <a:lnSpc>
                          <a:spcPct val="1008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ec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ng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ny</a:t>
                      </a:r>
                      <a:r>
                        <a:rPr sz="18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oi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ce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1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nput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"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ub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"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&gt;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98425">
                        <a:lnSpc>
                          <a:spcPct val="1008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ub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butt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ub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tt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ng  the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rm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48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&lt;input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type="button"&gt;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li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butt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125" dirty="0">
                <a:latin typeface="Trebuchet MS"/>
                <a:cs typeface="Trebuchet MS"/>
              </a:rPr>
              <a:t>TEXT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FIELDS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71433"/>
            <a:ext cx="6802755" cy="125603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Trebuchet MS"/>
                <a:cs typeface="Trebuchet MS"/>
              </a:rPr>
              <a:t>&lt;input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type="text"&gt;</a:t>
            </a:r>
            <a:r>
              <a:rPr sz="1800" spc="-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defines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single-line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input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field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input.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dirty="0">
                <a:latin typeface="Segoe UI"/>
                <a:cs typeface="Segoe UI"/>
              </a:rPr>
              <a:t>Example:</a:t>
            </a:r>
            <a:endParaRPr sz="1800">
              <a:latin typeface="Segoe UI"/>
              <a:cs typeface="Segoe UI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form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with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input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fields</a:t>
            </a:r>
            <a:r>
              <a:rPr sz="1800" spc="1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text: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567" y="3418840"/>
            <a:ext cx="1222375" cy="14865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25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550" spc="2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550" spc="25" dirty="0">
                <a:solidFill>
                  <a:srgbClr val="A42A2A"/>
                </a:solidFill>
                <a:latin typeface="Consolas"/>
                <a:cs typeface="Consolas"/>
              </a:rPr>
              <a:t>form</a:t>
            </a:r>
            <a:r>
              <a:rPr sz="1550" spc="2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550">
              <a:latin typeface="Consolas"/>
              <a:cs typeface="Consolas"/>
            </a:endParaRPr>
          </a:p>
          <a:p>
            <a:pPr marL="546100">
              <a:lnSpc>
                <a:spcPct val="100000"/>
              </a:lnSpc>
              <a:spcBef>
                <a:spcPts val="90"/>
              </a:spcBef>
            </a:pPr>
            <a:r>
              <a:rPr sz="1550" spc="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550" spc="10" dirty="0">
                <a:solidFill>
                  <a:srgbClr val="A42A2A"/>
                </a:solidFill>
                <a:latin typeface="Consolas"/>
                <a:cs typeface="Consolas"/>
              </a:rPr>
              <a:t>label</a:t>
            </a:r>
            <a:endParaRPr sz="1550">
              <a:latin typeface="Consolas"/>
              <a:cs typeface="Consolas"/>
            </a:endParaRPr>
          </a:p>
          <a:p>
            <a:pPr marL="546100">
              <a:lnSpc>
                <a:spcPct val="100000"/>
              </a:lnSpc>
              <a:spcBef>
                <a:spcPts val="20"/>
              </a:spcBef>
            </a:pPr>
            <a:r>
              <a:rPr sz="1550" spc="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550" spc="10" dirty="0">
                <a:solidFill>
                  <a:srgbClr val="A42A2A"/>
                </a:solidFill>
                <a:latin typeface="Consolas"/>
                <a:cs typeface="Consolas"/>
              </a:rPr>
              <a:t>input</a:t>
            </a:r>
            <a:endParaRPr sz="1550">
              <a:latin typeface="Consolas"/>
              <a:cs typeface="Consolas"/>
            </a:endParaRPr>
          </a:p>
          <a:p>
            <a:pPr marL="546100">
              <a:lnSpc>
                <a:spcPct val="100000"/>
              </a:lnSpc>
              <a:spcBef>
                <a:spcPts val="90"/>
              </a:spcBef>
            </a:pPr>
            <a:r>
              <a:rPr sz="1550" spc="5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550" spc="-30" dirty="0">
                <a:solidFill>
                  <a:srgbClr val="A42A2A"/>
                </a:solidFill>
                <a:latin typeface="Consolas"/>
                <a:cs typeface="Consolas"/>
              </a:rPr>
              <a:t>l</a:t>
            </a:r>
            <a:r>
              <a:rPr sz="1550" spc="45" dirty="0">
                <a:solidFill>
                  <a:srgbClr val="A42A2A"/>
                </a:solidFill>
                <a:latin typeface="Consolas"/>
                <a:cs typeface="Consolas"/>
              </a:rPr>
              <a:t>ab</a:t>
            </a:r>
            <a:r>
              <a:rPr sz="1550" spc="-30" dirty="0">
                <a:solidFill>
                  <a:srgbClr val="A42A2A"/>
                </a:solidFill>
                <a:latin typeface="Consolas"/>
                <a:cs typeface="Consolas"/>
              </a:rPr>
              <a:t>e</a:t>
            </a:r>
            <a:r>
              <a:rPr sz="1550" spc="15" dirty="0">
                <a:solidFill>
                  <a:srgbClr val="A42A2A"/>
                </a:solidFill>
                <a:latin typeface="Consolas"/>
                <a:cs typeface="Consolas"/>
              </a:rPr>
              <a:t>l</a:t>
            </a:r>
            <a:endParaRPr sz="1550">
              <a:latin typeface="Consolas"/>
              <a:cs typeface="Consolas"/>
            </a:endParaRPr>
          </a:p>
          <a:p>
            <a:pPr marL="546100">
              <a:lnSpc>
                <a:spcPct val="100000"/>
              </a:lnSpc>
              <a:spcBef>
                <a:spcPts val="95"/>
              </a:spcBef>
            </a:pPr>
            <a:r>
              <a:rPr sz="1550" spc="5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550" spc="-30" dirty="0">
                <a:solidFill>
                  <a:srgbClr val="A42A2A"/>
                </a:solidFill>
                <a:latin typeface="Consolas"/>
                <a:cs typeface="Consolas"/>
              </a:rPr>
              <a:t>i</a:t>
            </a:r>
            <a:r>
              <a:rPr sz="1550" spc="45" dirty="0">
                <a:solidFill>
                  <a:srgbClr val="A42A2A"/>
                </a:solidFill>
                <a:latin typeface="Consolas"/>
                <a:cs typeface="Consolas"/>
              </a:rPr>
              <a:t>np</a:t>
            </a:r>
            <a:r>
              <a:rPr sz="1550" spc="-30" dirty="0">
                <a:solidFill>
                  <a:srgbClr val="A42A2A"/>
                </a:solidFill>
                <a:latin typeface="Consolas"/>
                <a:cs typeface="Consolas"/>
              </a:rPr>
              <a:t>u</a:t>
            </a:r>
            <a:r>
              <a:rPr sz="1550" spc="15" dirty="0">
                <a:solidFill>
                  <a:srgbClr val="A42A2A"/>
                </a:solidFill>
                <a:latin typeface="Consolas"/>
                <a:cs typeface="Consolas"/>
              </a:rPr>
              <a:t>t</a:t>
            </a:r>
            <a:endParaRPr sz="155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15"/>
              </a:spcBef>
            </a:pPr>
            <a:r>
              <a:rPr sz="1550" spc="3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550" spc="30" dirty="0">
                <a:solidFill>
                  <a:srgbClr val="A42A2A"/>
                </a:solidFill>
                <a:latin typeface="Consolas"/>
                <a:cs typeface="Consolas"/>
              </a:rPr>
              <a:t>/form</a:t>
            </a:r>
            <a:r>
              <a:rPr sz="1550" spc="3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9970" y="3666744"/>
            <a:ext cx="4472940" cy="1000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55"/>
              </a:spcBef>
            </a:pPr>
            <a:r>
              <a:rPr sz="1550" spc="15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550" spc="15" dirty="0">
                <a:solidFill>
                  <a:srgbClr val="0000CD"/>
                </a:solidFill>
                <a:latin typeface="Consolas"/>
                <a:cs typeface="Consolas"/>
              </a:rPr>
              <a:t>="fname"&gt;</a:t>
            </a:r>
            <a:r>
              <a:rPr sz="1550" spc="15" dirty="0">
                <a:latin typeface="Consolas"/>
                <a:cs typeface="Consolas"/>
              </a:rPr>
              <a:t>First</a:t>
            </a:r>
            <a:r>
              <a:rPr sz="1550" spc="75" dirty="0">
                <a:latin typeface="Consolas"/>
                <a:cs typeface="Consolas"/>
              </a:rPr>
              <a:t> </a:t>
            </a:r>
            <a:r>
              <a:rPr sz="1550" spc="15" dirty="0">
                <a:latin typeface="Consolas"/>
                <a:cs typeface="Consolas"/>
              </a:rPr>
              <a:t>name:</a:t>
            </a:r>
            <a:r>
              <a:rPr sz="1550" spc="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550" spc="15" dirty="0">
                <a:solidFill>
                  <a:srgbClr val="A42A2A"/>
                </a:solidFill>
                <a:latin typeface="Consolas"/>
                <a:cs typeface="Consolas"/>
              </a:rPr>
              <a:t>/label</a:t>
            </a:r>
            <a:r>
              <a:rPr sz="1550" spc="15" dirty="0">
                <a:solidFill>
                  <a:srgbClr val="0000CD"/>
                </a:solidFill>
                <a:latin typeface="Consolas"/>
                <a:cs typeface="Consolas"/>
              </a:rPr>
              <a:t>&gt;&lt;</a:t>
            </a:r>
            <a:r>
              <a:rPr sz="1550" spc="15" dirty="0">
                <a:solidFill>
                  <a:srgbClr val="A42A2A"/>
                </a:solidFill>
                <a:latin typeface="Consolas"/>
                <a:cs typeface="Consolas"/>
              </a:rPr>
              <a:t>br</a:t>
            </a:r>
            <a:r>
              <a:rPr sz="1550" spc="15" dirty="0">
                <a:solidFill>
                  <a:srgbClr val="0000CD"/>
                </a:solidFill>
                <a:latin typeface="Consolas"/>
                <a:cs typeface="Consolas"/>
              </a:rPr>
              <a:t>&gt; </a:t>
            </a: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550" spc="10" dirty="0">
                <a:solidFill>
                  <a:srgbClr val="0000CD"/>
                </a:solidFill>
                <a:latin typeface="Consolas"/>
                <a:cs typeface="Consolas"/>
              </a:rPr>
              <a:t>="text"</a:t>
            </a:r>
            <a:r>
              <a:rPr sz="1550" spc="9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550" spc="2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="fname"</a:t>
            </a:r>
            <a:r>
              <a:rPr sz="1550" spc="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550" spc="2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="fname"&gt;&lt;</a:t>
            </a:r>
            <a:r>
              <a:rPr sz="1550" spc="20" dirty="0">
                <a:solidFill>
                  <a:srgbClr val="A42A2A"/>
                </a:solidFill>
                <a:latin typeface="Consolas"/>
                <a:cs typeface="Consolas"/>
              </a:rPr>
              <a:t>br</a:t>
            </a: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&gt; </a:t>
            </a:r>
            <a:r>
              <a:rPr sz="1550" spc="-83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550" spc="2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="lname"&gt;</a:t>
            </a:r>
            <a:r>
              <a:rPr sz="1550" spc="20" dirty="0">
                <a:latin typeface="Consolas"/>
                <a:cs typeface="Consolas"/>
              </a:rPr>
              <a:t>Last name:</a:t>
            </a: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550" spc="20" dirty="0">
                <a:solidFill>
                  <a:srgbClr val="A42A2A"/>
                </a:solidFill>
                <a:latin typeface="Consolas"/>
                <a:cs typeface="Consolas"/>
              </a:rPr>
              <a:t>/label</a:t>
            </a: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&gt;&lt;</a:t>
            </a:r>
            <a:r>
              <a:rPr sz="1550" spc="20" dirty="0">
                <a:solidFill>
                  <a:srgbClr val="A42A2A"/>
                </a:solidFill>
                <a:latin typeface="Consolas"/>
                <a:cs typeface="Consolas"/>
              </a:rPr>
              <a:t>br</a:t>
            </a: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&gt; </a:t>
            </a:r>
            <a:r>
              <a:rPr sz="1550" spc="2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550" spc="15" dirty="0">
                <a:solidFill>
                  <a:srgbClr val="0000CD"/>
                </a:solidFill>
                <a:latin typeface="Consolas"/>
                <a:cs typeface="Consolas"/>
              </a:rPr>
              <a:t>="text"</a:t>
            </a:r>
            <a:r>
              <a:rPr sz="1550" spc="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550" spc="2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="lname"</a:t>
            </a:r>
            <a:r>
              <a:rPr sz="155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550" spc="2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550" spc="20" dirty="0">
                <a:solidFill>
                  <a:srgbClr val="0000CD"/>
                </a:solidFill>
                <a:latin typeface="Consolas"/>
                <a:cs typeface="Consolas"/>
              </a:rPr>
              <a:t>="lname"&gt;</a:t>
            </a:r>
            <a:endParaRPr sz="155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7125" y="3221354"/>
            <a:ext cx="4143490" cy="1897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8351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445"/>
              </a:spcBef>
            </a:pPr>
            <a:r>
              <a:rPr sz="2750" b="1" u="heavy" spc="-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THE</a:t>
            </a:r>
            <a:r>
              <a:rPr sz="2750" b="1" u="heavy" spc="11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heavy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BASIC</a:t>
            </a:r>
            <a:r>
              <a:rPr sz="2750" b="1" u="heavy" spc="7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heavy" spc="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STRUCTURE</a:t>
            </a:r>
            <a:r>
              <a:rPr sz="2750" b="1" u="heavy" spc="18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heavy" spc="1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OF</a:t>
            </a:r>
            <a:r>
              <a:rPr sz="2750" b="1" u="heavy" spc="-3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heavy" spc="-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HTML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781175"/>
            <a:ext cx="6229350" cy="36766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482" y="5557202"/>
            <a:ext cx="10944225" cy="8540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6385">
              <a:lnSpc>
                <a:spcPct val="100899"/>
              </a:lnSpc>
              <a:spcBef>
                <a:spcPts val="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b="1" spc="-40" dirty="0">
                <a:latin typeface="Times New Roman"/>
                <a:cs typeface="Times New Roman"/>
              </a:rPr>
              <a:t>The</a:t>
            </a:r>
            <a:r>
              <a:rPr sz="1800" b="1" spc="10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purpose</a:t>
            </a:r>
            <a:r>
              <a:rPr sz="1800" b="1" spc="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web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browser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(Chrome,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Edge,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Firefox,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Safari)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is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10" dirty="0">
                <a:latin typeface="Times New Roman"/>
                <a:cs typeface="Times New Roman"/>
              </a:rPr>
              <a:t> read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HTML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documents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display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them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correctly.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browser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does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not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display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the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HTML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tags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but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uses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them</a:t>
            </a:r>
            <a:r>
              <a:rPr sz="1800" b="1" dirty="0">
                <a:latin typeface="Times New Roman"/>
                <a:cs typeface="Times New Roman"/>
              </a:rPr>
              <a:t> to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determine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how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display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the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document.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85800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65" dirty="0">
                <a:latin typeface="Trebuchet MS"/>
                <a:cs typeface="Trebuchet MS"/>
              </a:rPr>
              <a:t>THE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70" dirty="0">
                <a:latin typeface="Trebuchet MS"/>
                <a:cs typeface="Trebuchet MS"/>
              </a:rPr>
              <a:t>&lt;LABEL&gt;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75" dirty="0">
                <a:latin typeface="Trebuchet MS"/>
                <a:cs typeface="Trebuchet MS"/>
              </a:rPr>
              <a:t>ELEMENT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551430"/>
            <a:ext cx="10615295" cy="316357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6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Notice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use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&lt;label&gt;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example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above.</a:t>
            </a:r>
            <a:endParaRPr sz="1800" dirty="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&lt;label&gt;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tag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defines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label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many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form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elements.</a:t>
            </a:r>
            <a:endParaRPr sz="1800" dirty="0">
              <a:latin typeface="Trebuchet MS"/>
              <a:cs typeface="Trebuchet MS"/>
            </a:endParaRPr>
          </a:p>
          <a:p>
            <a:pPr marL="317500" marR="234950" indent="-305435">
              <a:lnSpc>
                <a:spcPct val="100800"/>
              </a:lnSpc>
              <a:spcBef>
                <a:spcPts val="98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 </a:t>
            </a: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&lt;label&gt;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element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is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useful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for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screen-reader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users,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because the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screen-reader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will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read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out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loud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label </a:t>
            </a:r>
            <a:r>
              <a:rPr sz="1800" spc="-5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when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user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focus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on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input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element.</a:t>
            </a:r>
            <a:endParaRPr sz="1800" dirty="0">
              <a:latin typeface="Trebuchet MS"/>
              <a:cs typeface="Trebuchet MS"/>
            </a:endParaRPr>
          </a:p>
          <a:p>
            <a:pPr marL="317500" marR="5080" indent="-305435">
              <a:lnSpc>
                <a:spcPct val="99100"/>
              </a:lnSpc>
              <a:spcBef>
                <a:spcPts val="109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&lt;label&gt;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also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help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users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who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have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difficulty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clicking</a:t>
            </a:r>
            <a:r>
              <a:rPr sz="1800" spc="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very</a:t>
            </a:r>
            <a:r>
              <a:rPr sz="180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small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regions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(such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radio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buttons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or </a:t>
            </a:r>
            <a:r>
              <a:rPr sz="1800" spc="-5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checkboxes)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because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when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user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clicks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within</a:t>
            </a:r>
            <a:r>
              <a:rPr sz="1800" spc="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Trebuchet MS"/>
                <a:cs typeface="Trebuchet MS"/>
              </a:rPr>
              <a:t>&lt;label&gt;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element,</a:t>
            </a:r>
            <a:r>
              <a:rPr sz="1800" spc="-3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it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toggles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radio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button/checkbox.</a:t>
            </a:r>
            <a:endParaRPr sz="1800" dirty="0">
              <a:latin typeface="Trebuchet MS"/>
              <a:cs typeface="Trebuchet MS"/>
            </a:endParaRPr>
          </a:p>
          <a:p>
            <a:pPr marL="317500" marR="296545" indent="-305435">
              <a:lnSpc>
                <a:spcPct val="100800"/>
              </a:lnSpc>
              <a:spcBef>
                <a:spcPts val="105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attribute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&lt;label&gt;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tag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should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equal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attribute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&lt;input&gt;</a:t>
            </a:r>
            <a:r>
              <a:rPr sz="18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 bind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them </a:t>
            </a:r>
            <a:r>
              <a:rPr sz="1800" spc="-5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together.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210" dirty="0">
                <a:latin typeface="Trebuchet MS"/>
                <a:cs typeface="Trebuchet MS"/>
              </a:rPr>
              <a:t>RADIO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125" dirty="0">
                <a:latin typeface="Trebuchet MS"/>
                <a:cs typeface="Trebuchet MS"/>
              </a:rPr>
              <a:t>BUTTONS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582" y="1692846"/>
            <a:ext cx="6626859" cy="20574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6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7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&lt;</a:t>
            </a:r>
            <a:r>
              <a:rPr sz="1800" spc="-2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nput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800" spc="-85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1800" spc="-114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spc="1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800" spc="90" dirty="0">
                <a:solidFill>
                  <a:srgbClr val="FF0000"/>
                </a:solidFill>
                <a:latin typeface="Trebuchet MS"/>
                <a:cs typeface="Trebuchet MS"/>
              </a:rPr>
              <a:t>"</a:t>
            </a:r>
            <a:r>
              <a:rPr sz="1800" spc="4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spc="-20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1800" spc="-14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800" spc="80" dirty="0">
                <a:solidFill>
                  <a:srgbClr val="FF0000"/>
                </a:solidFill>
                <a:latin typeface="Trebuchet MS"/>
                <a:cs typeface="Trebuchet MS"/>
              </a:rPr>
              <a:t>"</a:t>
            </a:r>
            <a:r>
              <a:rPr sz="1800" spc="105" dirty="0">
                <a:solidFill>
                  <a:srgbClr val="FF0000"/>
                </a:solidFill>
                <a:latin typeface="Trebuchet MS"/>
                <a:cs typeface="Trebuchet MS"/>
              </a:rPr>
              <a:t>&gt;</a:t>
            </a:r>
            <a:r>
              <a:rPr sz="18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9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20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2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butt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n.</a:t>
            </a:r>
            <a:endParaRPr sz="1800" dirty="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Radio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buttons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let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user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select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3C3C3C"/>
                </a:solidFill>
                <a:latin typeface="Trebuchet MS"/>
                <a:cs typeface="Trebuchet MS"/>
              </a:rPr>
              <a:t>ONE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limited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number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choices.</a:t>
            </a:r>
            <a:endParaRPr sz="1800" dirty="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994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5" dirty="0">
                <a:latin typeface="Segoe UI"/>
                <a:cs typeface="Segoe UI"/>
              </a:rPr>
              <a:t>Example</a:t>
            </a:r>
            <a:endParaRPr sz="1800" dirty="0">
              <a:latin typeface="Segoe UI"/>
              <a:cs typeface="Segoe UI"/>
            </a:endParaRPr>
          </a:p>
          <a:p>
            <a:pPr marL="317500" indent="-305435">
              <a:lnSpc>
                <a:spcPct val="100000"/>
              </a:lnSpc>
              <a:spcBef>
                <a:spcPts val="114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form </a:t>
            </a:r>
            <a:r>
              <a:rPr sz="1800" spc="-15" dirty="0">
                <a:latin typeface="Verdana"/>
                <a:cs typeface="Verdana"/>
              </a:rPr>
              <a:t>with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radio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buttons:</a:t>
            </a:r>
            <a:endParaRPr sz="1800" dirty="0">
              <a:latin typeface="Verdana"/>
              <a:cs typeface="Verdana"/>
            </a:endParaRPr>
          </a:p>
          <a:p>
            <a:pPr marL="317500" indent="-305435">
              <a:lnSpc>
                <a:spcPct val="100000"/>
              </a:lnSpc>
              <a:spcBef>
                <a:spcPts val="919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20" dirty="0">
                <a:solidFill>
                  <a:srgbClr val="A42A2A"/>
                </a:solidFill>
                <a:latin typeface="Consolas"/>
                <a:cs typeface="Consolas"/>
              </a:rPr>
              <a:t>p</a:t>
            </a: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20" dirty="0">
                <a:latin typeface="Consolas"/>
                <a:cs typeface="Consolas"/>
              </a:rPr>
              <a:t>Choose</a:t>
            </a:r>
            <a:r>
              <a:rPr sz="1800" spc="3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your</a:t>
            </a:r>
            <a:r>
              <a:rPr sz="1800" spc="5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favorite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Web</a:t>
            </a:r>
            <a:r>
              <a:rPr sz="1800" spc="4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language: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/p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700" y="3993451"/>
            <a:ext cx="1016635" cy="222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form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ct val="100000"/>
              </a:lnSpc>
              <a:spcBef>
                <a:spcPts val="20"/>
              </a:spcBef>
            </a:pP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20" dirty="0">
                <a:solidFill>
                  <a:srgbClr val="A42A2A"/>
                </a:solidFill>
                <a:latin typeface="Consolas"/>
                <a:cs typeface="Consolas"/>
              </a:rPr>
              <a:t>input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ct val="100000"/>
              </a:lnSpc>
              <a:spcBef>
                <a:spcPts val="15"/>
              </a:spcBef>
            </a:pP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20" dirty="0">
                <a:solidFill>
                  <a:srgbClr val="A42A2A"/>
                </a:solidFill>
                <a:latin typeface="Consolas"/>
                <a:cs typeface="Consolas"/>
              </a:rPr>
              <a:t>label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ct val="100000"/>
              </a:lnSpc>
              <a:spcBef>
                <a:spcPts val="20"/>
              </a:spcBef>
            </a:pP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20" dirty="0">
                <a:solidFill>
                  <a:srgbClr val="A42A2A"/>
                </a:solidFill>
                <a:latin typeface="Consolas"/>
                <a:cs typeface="Consolas"/>
              </a:rPr>
              <a:t>input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ts val="2130"/>
              </a:lnSpc>
              <a:spcBef>
                <a:spcPts val="15"/>
              </a:spcBef>
            </a:pP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20" dirty="0">
                <a:solidFill>
                  <a:srgbClr val="A42A2A"/>
                </a:solidFill>
                <a:latin typeface="Consolas"/>
                <a:cs typeface="Consolas"/>
              </a:rPr>
              <a:t>label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ts val="2130"/>
              </a:lnSpc>
            </a:pP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20" dirty="0">
                <a:solidFill>
                  <a:srgbClr val="A42A2A"/>
                </a:solidFill>
                <a:latin typeface="Consolas"/>
                <a:cs typeface="Consolas"/>
              </a:rPr>
              <a:t>input</a:t>
            </a:r>
            <a:endParaRPr sz="1800">
              <a:latin typeface="Consolas"/>
              <a:cs typeface="Consolas"/>
            </a:endParaRPr>
          </a:p>
          <a:p>
            <a:pPr marL="260350">
              <a:lnSpc>
                <a:spcPct val="100000"/>
              </a:lnSpc>
              <a:spcBef>
                <a:spcPts val="20"/>
              </a:spcBef>
            </a:pP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20" dirty="0">
                <a:solidFill>
                  <a:srgbClr val="A42A2A"/>
                </a:solidFill>
                <a:latin typeface="Consolas"/>
                <a:cs typeface="Consolas"/>
              </a:rPr>
              <a:t>label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/form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9666" y="4270057"/>
            <a:ext cx="8560435" cy="16738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513205">
              <a:lnSpc>
                <a:spcPct val="100800"/>
              </a:lnSpc>
              <a:spcBef>
                <a:spcPts val="85"/>
              </a:spcBef>
            </a:pP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="radio"</a:t>
            </a:r>
            <a:r>
              <a:rPr sz="1800" spc="7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="html"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="fav_language"</a:t>
            </a:r>
            <a:r>
              <a:rPr sz="1800" spc="6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="HTML"&gt; </a:t>
            </a:r>
            <a:r>
              <a:rPr sz="1800" spc="-9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="html"&gt;</a:t>
            </a:r>
            <a:r>
              <a:rPr sz="1800" spc="-10" dirty="0">
                <a:latin typeface="Consolas"/>
                <a:cs typeface="Consolas"/>
              </a:rPr>
              <a:t>HTML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/label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br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  <a:p>
            <a:pPr marL="12700" marR="1770380">
              <a:lnSpc>
                <a:spcPct val="100800"/>
              </a:lnSpc>
            </a:pP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="radio"</a:t>
            </a:r>
            <a:r>
              <a:rPr sz="1800" spc="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="css"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="fav_language"</a:t>
            </a:r>
            <a:r>
              <a:rPr sz="1800" spc="7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="CSS"&gt; </a:t>
            </a:r>
            <a:r>
              <a:rPr sz="1800" spc="-9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="css"&gt;</a:t>
            </a:r>
            <a:r>
              <a:rPr sz="1800" spc="-5" dirty="0">
                <a:latin typeface="Consolas"/>
                <a:cs typeface="Consolas"/>
              </a:rPr>
              <a:t>CSS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/label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br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  <a:p>
            <a:pPr marL="12700" marR="5080">
              <a:lnSpc>
                <a:spcPts val="2180"/>
              </a:lnSpc>
            </a:pP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="radio"</a:t>
            </a:r>
            <a:r>
              <a:rPr sz="1800" spc="7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="javascript"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="fav_language"</a:t>
            </a:r>
            <a:r>
              <a:rPr sz="1800" spc="7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="JavaScript"&gt; </a:t>
            </a:r>
            <a:r>
              <a:rPr sz="1800" spc="-9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="javascript"&gt;</a:t>
            </a:r>
            <a:r>
              <a:rPr sz="1800" spc="-10" dirty="0">
                <a:latin typeface="Consolas"/>
                <a:cs typeface="Consolas"/>
              </a:rPr>
              <a:t>JavaScript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/label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0" y="2152864"/>
            <a:ext cx="2320957" cy="148104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150" dirty="0">
                <a:latin typeface="Trebuchet MS"/>
                <a:cs typeface="Trebuchet MS"/>
              </a:rPr>
              <a:t>CHECKBOXES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719516"/>
            <a:ext cx="8279765" cy="1647189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6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7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&lt;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nput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100" dirty="0">
                <a:solidFill>
                  <a:srgbClr val="3C3C3C"/>
                </a:solidFill>
                <a:latin typeface="Trebuchet MS"/>
                <a:cs typeface="Trebuchet MS"/>
              </a:rPr>
              <a:t>=</a:t>
            </a:r>
            <a:r>
              <a:rPr sz="1800" spc="90" dirty="0">
                <a:solidFill>
                  <a:srgbClr val="3C3C3C"/>
                </a:solidFill>
                <a:latin typeface="Trebuchet MS"/>
                <a:cs typeface="Trebuchet MS"/>
              </a:rPr>
              <a:t>"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ec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30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"</a:t>
            </a:r>
            <a:r>
              <a:rPr sz="1800" spc="105" dirty="0">
                <a:solidFill>
                  <a:srgbClr val="3C3C3C"/>
                </a:solidFill>
                <a:latin typeface="Trebuchet MS"/>
                <a:cs typeface="Trebuchet MS"/>
              </a:rPr>
              <a:t>&gt;</a:t>
            </a:r>
            <a:r>
              <a:rPr sz="1800" spc="-2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9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ec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x.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Checkboxes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let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user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select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3C3C3C"/>
                </a:solidFill>
                <a:latin typeface="Trebuchet MS"/>
                <a:cs typeface="Trebuchet MS"/>
              </a:rPr>
              <a:t>ZERO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3C3C3C"/>
                </a:solidFill>
                <a:latin typeface="Trebuchet MS"/>
                <a:cs typeface="Trebuchet MS"/>
              </a:rPr>
              <a:t>MORE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options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limited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number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choices.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dirty="0">
                <a:latin typeface="Segoe UI"/>
                <a:cs typeface="Segoe UI"/>
              </a:rPr>
              <a:t>Example: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form </a:t>
            </a:r>
            <a:r>
              <a:rPr sz="1800" spc="-15" dirty="0">
                <a:latin typeface="Verdana"/>
                <a:cs typeface="Verdana"/>
              </a:rPr>
              <a:t>with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checkboxes:</a:t>
            </a:r>
            <a:endParaRPr sz="1800">
              <a:latin typeface="Verdana"/>
              <a:cs typeface="Verdana"/>
            </a:endParaRPr>
          </a:p>
          <a:p>
            <a:pPr marL="317500" indent="-305435">
              <a:lnSpc>
                <a:spcPct val="100000"/>
              </a:lnSpc>
              <a:spcBef>
                <a:spcPts val="919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form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94435" y="3414563"/>
          <a:ext cx="8336915" cy="160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4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698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2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2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="checkbox"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="vehicle1"</a:t>
                      </a:r>
                      <a:r>
                        <a:rPr sz="1800" spc="5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="vehicle1"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="Bike"&gt;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1800" spc="-2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2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label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85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="vehicle1"&gt;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8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have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bike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/label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&gt;&lt;</a:t>
                      </a:r>
                      <a:r>
                        <a:rPr sz="1800" spc="-1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br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1800" spc="-2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2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85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="checkbox"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85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="vehicle2"</a:t>
                      </a:r>
                      <a:r>
                        <a:rPr sz="1800" spc="5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="vehicle2"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85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800" spc="-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="Car"&gt;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686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800" spc="-2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2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label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1800" spc="-2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2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="vehicle2"&gt;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66675">
                        <a:lnSpc>
                          <a:spcPts val="213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="checkbox"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have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car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/label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&gt;&lt;</a:t>
                      </a:r>
                      <a:r>
                        <a:rPr sz="1800" spc="-1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br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60960">
                        <a:lnSpc>
                          <a:spcPts val="213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="vehicle3"</a:t>
                      </a:r>
                      <a:r>
                        <a:rPr sz="1800" spc="5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="vehicle3"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="Boat"&gt;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888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1800" spc="-2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2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label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85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="vehicle3"&gt;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8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have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boat</a:t>
                      </a:r>
                      <a:r>
                        <a:rPr sz="1800" spc="-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5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/label</a:t>
                      </a:r>
                      <a:r>
                        <a:rPr sz="1800" spc="-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5517" y="4992941"/>
            <a:ext cx="895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/for</a:t>
            </a:r>
            <a:r>
              <a:rPr sz="1800" spc="-25" dirty="0">
                <a:solidFill>
                  <a:srgbClr val="A42A2A"/>
                </a:solidFill>
                <a:latin typeface="Consolas"/>
                <a:cs typeface="Consolas"/>
              </a:rPr>
              <a:t>m</a:t>
            </a: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0425" y="4800598"/>
            <a:ext cx="3838575" cy="195644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65" dirty="0">
                <a:latin typeface="Trebuchet MS"/>
                <a:cs typeface="Trebuchet MS"/>
              </a:rPr>
              <a:t>THE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55" dirty="0">
                <a:latin typeface="Trebuchet MS"/>
                <a:cs typeface="Trebuchet MS"/>
              </a:rPr>
              <a:t>SUBMIT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160" dirty="0">
                <a:latin typeface="Trebuchet MS"/>
                <a:cs typeface="Trebuchet MS"/>
              </a:rPr>
              <a:t>BUTTON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737296"/>
            <a:ext cx="8854440" cy="1647189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6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Trebuchet MS"/>
                <a:cs typeface="Trebuchet MS"/>
              </a:rPr>
              <a:t>&lt;input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type="submit"&gt;</a:t>
            </a:r>
            <a:r>
              <a:rPr sz="1800" spc="-2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defines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button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submitting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form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data</a:t>
            </a:r>
            <a:r>
              <a:rPr sz="1800" spc="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form-handler.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form-handler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typically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3C3C3C"/>
                </a:solidFill>
                <a:latin typeface="Trebuchet MS"/>
                <a:cs typeface="Trebuchet MS"/>
              </a:rPr>
              <a:t>file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server</a:t>
            </a:r>
            <a:r>
              <a:rPr sz="180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with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script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processing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input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994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form-handler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specified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in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form's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FF0000"/>
                </a:solidFill>
                <a:latin typeface="Trebuchet MS"/>
                <a:cs typeface="Trebuchet MS"/>
              </a:rPr>
              <a:t>action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attribute.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994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Syntax:</a:t>
            </a:r>
            <a:r>
              <a:rPr sz="1800" spc="-7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75" dirty="0">
                <a:solidFill>
                  <a:srgbClr val="A42A2A"/>
                </a:solidFill>
                <a:latin typeface="Consolas"/>
                <a:cs typeface="Consolas"/>
              </a:rPr>
              <a:t>form</a:t>
            </a:r>
            <a:r>
              <a:rPr sz="1800" spc="5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onsolas"/>
                <a:cs typeface="Consolas"/>
              </a:rPr>
              <a:t>action</a:t>
            </a: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="/action_page.php"&gt;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94435" y="3432343"/>
          <a:ext cx="7966709" cy="1325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698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2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2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label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="fname"&gt;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First</a:t>
                      </a:r>
                      <a:r>
                        <a:rPr sz="1800" spc="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/label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&gt;&lt;</a:t>
                      </a:r>
                      <a:r>
                        <a:rPr sz="1800" spc="-1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br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1800" spc="-2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2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85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="text"</a:t>
                      </a:r>
                      <a:r>
                        <a:rPr sz="1800" spc="2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="fname"</a:t>
                      </a:r>
                      <a:r>
                        <a:rPr sz="1800" spc="-4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800" spc="-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="fname"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885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="John"&gt;&lt;</a:t>
                      </a:r>
                      <a:r>
                        <a:rPr sz="1800" spc="-1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br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1800" spc="-2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2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label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85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="lname"&gt;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Last</a:t>
                      </a:r>
                      <a:r>
                        <a:rPr sz="18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800" spc="-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5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/label</a:t>
                      </a:r>
                      <a:r>
                        <a:rPr sz="1800" spc="-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&gt;&lt;</a:t>
                      </a:r>
                      <a:r>
                        <a:rPr sz="1800" spc="-5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br</a:t>
                      </a:r>
                      <a:r>
                        <a:rPr sz="1800" spc="-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15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800" spc="-2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2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1800" spc="-2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2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="text"</a:t>
                      </a:r>
                      <a:r>
                        <a:rPr sz="1800" spc="2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="lname"</a:t>
                      </a:r>
                      <a:r>
                        <a:rPr sz="1800" spc="-4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800" spc="-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="lname"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66675">
                        <a:lnSpc>
                          <a:spcPts val="213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="submit"</a:t>
                      </a:r>
                      <a:r>
                        <a:rPr sz="1800" spc="-4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800" spc="-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="Submit"&gt;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885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="Doe"&gt;&lt;</a:t>
                      </a:r>
                      <a:r>
                        <a:rPr sz="1800" spc="-1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br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&gt;&lt;</a:t>
                      </a:r>
                      <a:r>
                        <a:rPr sz="1800" spc="-10" dirty="0">
                          <a:solidFill>
                            <a:srgbClr val="A42A2A"/>
                          </a:solidFill>
                          <a:latin typeface="Consolas"/>
                          <a:cs typeface="Consolas"/>
                        </a:rPr>
                        <a:t>br</a:t>
                      </a:r>
                      <a:r>
                        <a:rPr sz="1800" spc="-10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5517" y="4734242"/>
            <a:ext cx="895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/for</a:t>
            </a:r>
            <a:r>
              <a:rPr sz="1800" spc="-25" dirty="0">
                <a:solidFill>
                  <a:srgbClr val="A42A2A"/>
                </a:solidFill>
                <a:latin typeface="Consolas"/>
                <a:cs typeface="Consolas"/>
              </a:rPr>
              <a:t>m</a:t>
            </a: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0375" y="4705350"/>
            <a:ext cx="2579426" cy="156939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55" dirty="0">
                <a:latin typeface="Trebuchet MS"/>
                <a:cs typeface="Trebuchet MS"/>
              </a:rPr>
              <a:t>T</a:t>
            </a:r>
            <a:r>
              <a:rPr sz="2750" spc="70" dirty="0">
                <a:latin typeface="Trebuchet MS"/>
                <a:cs typeface="Trebuchet MS"/>
              </a:rPr>
              <a:t>HE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330" dirty="0">
                <a:latin typeface="Trebuchet MS"/>
                <a:cs typeface="Trebuchet MS"/>
              </a:rPr>
              <a:t>N</a:t>
            </a:r>
            <a:r>
              <a:rPr sz="2750" spc="335" dirty="0">
                <a:latin typeface="Trebuchet MS"/>
                <a:cs typeface="Trebuchet MS"/>
              </a:rPr>
              <a:t>A</a:t>
            </a:r>
            <a:r>
              <a:rPr sz="2750" spc="65" dirty="0">
                <a:latin typeface="Trebuchet MS"/>
                <a:cs typeface="Trebuchet MS"/>
              </a:rPr>
              <a:t>ME</a:t>
            </a:r>
            <a:r>
              <a:rPr sz="2750" spc="-33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A</a:t>
            </a:r>
            <a:r>
              <a:rPr sz="2750" spc="55" dirty="0">
                <a:latin typeface="Trebuchet MS"/>
                <a:cs typeface="Trebuchet MS"/>
              </a:rPr>
              <a:t>TT</a:t>
            </a:r>
            <a:r>
              <a:rPr sz="2750" spc="50" dirty="0">
                <a:latin typeface="Trebuchet MS"/>
                <a:cs typeface="Trebuchet MS"/>
              </a:rPr>
              <a:t>R</a:t>
            </a:r>
            <a:r>
              <a:rPr sz="2750" spc="-95" dirty="0">
                <a:latin typeface="Trebuchet MS"/>
                <a:cs typeface="Trebuchet MS"/>
              </a:rPr>
              <a:t>I</a:t>
            </a:r>
            <a:r>
              <a:rPr sz="2750" spc="15" dirty="0">
                <a:latin typeface="Trebuchet MS"/>
                <a:cs typeface="Trebuchet MS"/>
              </a:rPr>
              <a:t>B</a:t>
            </a:r>
            <a:r>
              <a:rPr sz="2750" spc="165" dirty="0">
                <a:latin typeface="Trebuchet MS"/>
                <a:cs typeface="Trebuchet MS"/>
              </a:rPr>
              <a:t>U</a:t>
            </a:r>
            <a:r>
              <a:rPr sz="2750" spc="55" dirty="0">
                <a:latin typeface="Trebuchet MS"/>
                <a:cs typeface="Trebuchet MS"/>
              </a:rPr>
              <a:t>T</a:t>
            </a:r>
            <a:r>
              <a:rPr sz="2750" spc="-85" dirty="0">
                <a:latin typeface="Trebuchet MS"/>
                <a:cs typeface="Trebuchet MS"/>
              </a:rPr>
              <a:t>E</a:t>
            </a:r>
            <a:r>
              <a:rPr sz="2750" spc="175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F</a:t>
            </a:r>
            <a:r>
              <a:rPr sz="2750" spc="395" dirty="0">
                <a:latin typeface="Trebuchet MS"/>
                <a:cs typeface="Trebuchet MS"/>
              </a:rPr>
              <a:t>O</a:t>
            </a:r>
            <a:r>
              <a:rPr sz="2750" spc="75" dirty="0">
                <a:latin typeface="Trebuchet MS"/>
                <a:cs typeface="Trebuchet MS"/>
              </a:rPr>
              <a:t>R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spc="200" dirty="0">
                <a:latin typeface="Trebuchet MS"/>
                <a:cs typeface="Trebuchet MS"/>
              </a:rPr>
              <a:t>&lt;</a:t>
            </a:r>
            <a:r>
              <a:rPr sz="2750" spc="-95" dirty="0">
                <a:latin typeface="Trebuchet MS"/>
                <a:cs typeface="Trebuchet MS"/>
              </a:rPr>
              <a:t>I</a:t>
            </a:r>
            <a:r>
              <a:rPr sz="2750" spc="155" dirty="0">
                <a:latin typeface="Trebuchet MS"/>
                <a:cs typeface="Trebuchet MS"/>
              </a:rPr>
              <a:t>N</a:t>
            </a:r>
            <a:r>
              <a:rPr sz="2750" spc="150" dirty="0">
                <a:latin typeface="Trebuchet MS"/>
                <a:cs typeface="Trebuchet MS"/>
              </a:rPr>
              <a:t>P</a:t>
            </a:r>
            <a:r>
              <a:rPr sz="2750" spc="165" dirty="0">
                <a:latin typeface="Trebuchet MS"/>
                <a:cs typeface="Trebuchet MS"/>
              </a:rPr>
              <a:t>U</a:t>
            </a:r>
            <a:r>
              <a:rPr sz="2750" spc="55" dirty="0">
                <a:latin typeface="Trebuchet MS"/>
                <a:cs typeface="Trebuchet MS"/>
              </a:rPr>
              <a:t>T</a:t>
            </a:r>
            <a:r>
              <a:rPr sz="2750" spc="175" dirty="0">
                <a:latin typeface="Trebuchet MS"/>
                <a:cs typeface="Trebuchet MS"/>
              </a:rPr>
              <a:t>&gt;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71433"/>
            <a:ext cx="7785734" cy="845819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Notice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each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input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field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must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have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FF0000"/>
                </a:solidFill>
                <a:latin typeface="Trebuchet MS"/>
                <a:cs typeface="Trebuchet MS"/>
              </a:rPr>
              <a:t>name</a:t>
            </a:r>
            <a:r>
              <a:rPr sz="18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attribute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submitted.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If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name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attribute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omitted,</a:t>
            </a:r>
            <a:r>
              <a:rPr sz="1800" spc="-2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value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input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field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will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not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sent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3C3C3C"/>
                </a:solidFill>
                <a:latin typeface="Trebuchet MS"/>
                <a:cs typeface="Trebuchet MS"/>
              </a:rPr>
              <a:t>at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00" dirty="0">
                <a:solidFill>
                  <a:srgbClr val="3C3C3C"/>
                </a:solidFill>
                <a:latin typeface="Trebuchet MS"/>
                <a:cs typeface="Trebuchet MS"/>
              </a:rPr>
              <a:t>all.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65" dirty="0">
                <a:latin typeface="Trebuchet MS"/>
                <a:cs typeface="Trebuchet MS"/>
              </a:rPr>
              <a:t>THE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114" dirty="0">
                <a:latin typeface="Trebuchet MS"/>
                <a:cs typeface="Trebuchet MS"/>
              </a:rPr>
              <a:t>HTML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145" dirty="0">
                <a:latin typeface="Trebuchet MS"/>
                <a:cs typeface="Trebuchet MS"/>
              </a:rPr>
              <a:t>&lt;FORM&gt;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spc="55" dirty="0">
                <a:latin typeface="Trebuchet MS"/>
                <a:cs typeface="Trebuchet MS"/>
              </a:rPr>
              <a:t>ELEMENTS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62988"/>
            <a:ext cx="8280400" cy="228917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2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rebuchet MS"/>
                <a:cs typeface="Trebuchet MS"/>
              </a:rPr>
              <a:t>&lt;form&gt;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contain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one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more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following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form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elements: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19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10" dirty="0">
                <a:solidFill>
                  <a:srgbClr val="FF0000"/>
                </a:solidFill>
                <a:latin typeface="Trebuchet MS"/>
                <a:cs typeface="Trebuchet MS"/>
              </a:rPr>
              <a:t>&lt;input&gt;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40" dirty="0">
                <a:solidFill>
                  <a:srgbClr val="FF0000"/>
                </a:solidFill>
                <a:latin typeface="Trebuchet MS"/>
                <a:cs typeface="Trebuchet MS"/>
              </a:rPr>
              <a:t>&lt;label&gt;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65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40" dirty="0">
                <a:solidFill>
                  <a:srgbClr val="FF0000"/>
                </a:solidFill>
                <a:latin typeface="Trebuchet MS"/>
                <a:cs typeface="Trebuchet MS"/>
              </a:rPr>
              <a:t>&lt;select&gt;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45" dirty="0">
                <a:solidFill>
                  <a:srgbClr val="FF0000"/>
                </a:solidFill>
                <a:latin typeface="Trebuchet MS"/>
                <a:cs typeface="Trebuchet MS"/>
              </a:rPr>
              <a:t>&lt;textarea&gt;</a:t>
            </a:r>
            <a:endParaRPr sz="155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94"/>
              </a:spcBef>
              <a:buClr>
                <a:srgbClr val="903062"/>
              </a:buClr>
              <a:buSzPct val="96774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550" spc="-5" dirty="0">
                <a:solidFill>
                  <a:srgbClr val="FF0000"/>
                </a:solidFill>
                <a:latin typeface="Trebuchet MS"/>
                <a:cs typeface="Trebuchet MS"/>
              </a:rPr>
              <a:t>&lt;button&gt;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65" dirty="0">
                <a:latin typeface="Trebuchet MS"/>
                <a:cs typeface="Trebuchet MS"/>
              </a:rPr>
              <a:t>THE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114" dirty="0">
                <a:latin typeface="Trebuchet MS"/>
                <a:cs typeface="Trebuchet MS"/>
              </a:rPr>
              <a:t>&lt;INPUT&gt;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75" dirty="0">
                <a:latin typeface="Trebuchet MS"/>
                <a:cs typeface="Trebuchet MS"/>
              </a:rPr>
              <a:t>ELEMENT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755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pc="45" dirty="0"/>
              <a:t>One</a:t>
            </a:r>
            <a:r>
              <a:rPr spc="-140" dirty="0"/>
              <a:t> </a:t>
            </a:r>
            <a:r>
              <a:rPr spc="-75" dirty="0"/>
              <a:t>of</a:t>
            </a:r>
            <a:r>
              <a:rPr spc="-45" dirty="0"/>
              <a:t> </a:t>
            </a:r>
            <a:r>
              <a:rPr spc="-75" dirty="0"/>
              <a:t>the</a:t>
            </a:r>
            <a:r>
              <a:rPr spc="-135" dirty="0"/>
              <a:t> </a:t>
            </a:r>
            <a:r>
              <a:rPr spc="-35" dirty="0"/>
              <a:t>most</a:t>
            </a:r>
            <a:r>
              <a:rPr spc="-185" dirty="0"/>
              <a:t> </a:t>
            </a:r>
            <a:r>
              <a:rPr spc="-55" dirty="0"/>
              <a:t>used</a:t>
            </a:r>
            <a:r>
              <a:rPr spc="-125" dirty="0"/>
              <a:t> </a:t>
            </a:r>
            <a:r>
              <a:rPr spc="-50" dirty="0"/>
              <a:t>form</a:t>
            </a:r>
            <a:r>
              <a:rPr spc="-120" dirty="0"/>
              <a:t> </a:t>
            </a:r>
            <a:r>
              <a:rPr spc="-95" dirty="0"/>
              <a:t>element</a:t>
            </a:r>
            <a:r>
              <a:rPr spc="-185" dirty="0"/>
              <a:t> </a:t>
            </a:r>
            <a:r>
              <a:rPr spc="-70" dirty="0"/>
              <a:t>is</a:t>
            </a:r>
            <a:r>
              <a:rPr spc="-55" dirty="0"/>
              <a:t> </a:t>
            </a:r>
            <a:r>
              <a:rPr spc="-75" dirty="0"/>
              <a:t>the </a:t>
            </a:r>
            <a:r>
              <a:rPr spc="-20" dirty="0">
                <a:solidFill>
                  <a:srgbClr val="FF0000"/>
                </a:solidFill>
              </a:rPr>
              <a:t>&lt;input&gt;</a:t>
            </a:r>
            <a:r>
              <a:rPr spc="-235" dirty="0">
                <a:solidFill>
                  <a:srgbClr val="FF0000"/>
                </a:solidFill>
              </a:rPr>
              <a:t> </a:t>
            </a:r>
            <a:r>
              <a:rPr spc="-110" dirty="0"/>
              <a:t>element.</a:t>
            </a:r>
          </a:p>
          <a:p>
            <a:pPr marL="317500" indent="-305435">
              <a:lnSpc>
                <a:spcPct val="100000"/>
              </a:lnSpc>
              <a:spcBef>
                <a:spcPts val="660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pc="-25" dirty="0"/>
              <a:t>The</a:t>
            </a:r>
            <a:r>
              <a:rPr spc="-130" dirty="0"/>
              <a:t> </a:t>
            </a:r>
            <a:r>
              <a:rPr spc="-20" dirty="0">
                <a:solidFill>
                  <a:srgbClr val="FF0000"/>
                </a:solidFill>
              </a:rPr>
              <a:t>&lt;input&gt;</a:t>
            </a:r>
            <a:r>
              <a:rPr spc="-235" dirty="0">
                <a:solidFill>
                  <a:srgbClr val="FF0000"/>
                </a:solidFill>
              </a:rPr>
              <a:t> </a:t>
            </a:r>
            <a:r>
              <a:rPr spc="-95" dirty="0"/>
              <a:t>element</a:t>
            </a:r>
            <a:r>
              <a:rPr spc="-185" dirty="0"/>
              <a:t> </a:t>
            </a:r>
            <a:r>
              <a:rPr spc="-105" dirty="0"/>
              <a:t>can</a:t>
            </a:r>
            <a:r>
              <a:rPr spc="-20" dirty="0"/>
              <a:t> </a:t>
            </a:r>
            <a:r>
              <a:rPr spc="-80" dirty="0"/>
              <a:t>be</a:t>
            </a:r>
            <a:r>
              <a:rPr spc="-135" dirty="0"/>
              <a:t> </a:t>
            </a:r>
            <a:r>
              <a:rPr spc="-95" dirty="0"/>
              <a:t>displayed</a:t>
            </a:r>
            <a:r>
              <a:rPr spc="-195" dirty="0"/>
              <a:t> </a:t>
            </a:r>
            <a:r>
              <a:rPr spc="-90" dirty="0"/>
              <a:t>in</a:t>
            </a:r>
            <a:r>
              <a:rPr spc="-105" dirty="0"/>
              <a:t> </a:t>
            </a:r>
            <a:r>
              <a:rPr spc="-85" dirty="0"/>
              <a:t>several</a:t>
            </a:r>
            <a:r>
              <a:rPr spc="-140" dirty="0"/>
              <a:t> </a:t>
            </a:r>
            <a:r>
              <a:rPr spc="-114" dirty="0"/>
              <a:t>ways,</a:t>
            </a:r>
            <a:r>
              <a:rPr spc="-290" dirty="0"/>
              <a:t> </a:t>
            </a:r>
            <a:r>
              <a:rPr spc="-75" dirty="0"/>
              <a:t>depending</a:t>
            </a:r>
            <a:r>
              <a:rPr spc="-120" dirty="0"/>
              <a:t> </a:t>
            </a:r>
            <a:r>
              <a:rPr spc="-5" dirty="0"/>
              <a:t>on</a:t>
            </a:r>
            <a:r>
              <a:rPr spc="-100" dirty="0"/>
              <a:t> </a:t>
            </a:r>
            <a:r>
              <a:rPr spc="-75" dirty="0"/>
              <a:t>the</a:t>
            </a:r>
            <a:r>
              <a:rPr spc="-60" dirty="0"/>
              <a:t> </a:t>
            </a:r>
            <a:r>
              <a:rPr spc="-80" dirty="0">
                <a:solidFill>
                  <a:srgbClr val="FF0000"/>
                </a:solidFill>
              </a:rPr>
              <a:t>type</a:t>
            </a:r>
            <a:r>
              <a:rPr spc="-140" dirty="0">
                <a:solidFill>
                  <a:srgbClr val="FF0000"/>
                </a:solidFill>
              </a:rPr>
              <a:t> </a:t>
            </a:r>
            <a:r>
              <a:rPr spc="-105" dirty="0"/>
              <a:t>attribute.</a:t>
            </a:r>
          </a:p>
          <a:p>
            <a:pPr marL="317500" indent="-305435">
              <a:lnSpc>
                <a:spcPct val="100000"/>
              </a:lnSpc>
              <a:spcBef>
                <a:spcPts val="590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pc="-20" dirty="0"/>
              <a:t>E</a:t>
            </a:r>
            <a:r>
              <a:rPr spc="40" dirty="0"/>
              <a:t>x</a:t>
            </a:r>
            <a:r>
              <a:rPr spc="-150" dirty="0"/>
              <a:t>a</a:t>
            </a:r>
            <a:r>
              <a:rPr spc="-65" dirty="0"/>
              <a:t>m</a:t>
            </a:r>
            <a:r>
              <a:rPr spc="-55" dirty="0"/>
              <a:t>p</a:t>
            </a:r>
            <a:r>
              <a:rPr spc="-85" dirty="0"/>
              <a:t>l</a:t>
            </a:r>
            <a:r>
              <a:rPr spc="-155" dirty="0"/>
              <a:t>e</a:t>
            </a:r>
            <a:r>
              <a:rPr spc="-60" dirty="0"/>
              <a:t>:</a:t>
            </a:r>
            <a:r>
              <a:rPr spc="-120" dirty="0"/>
              <a:t>&lt;</a:t>
            </a:r>
            <a:r>
              <a:rPr spc="-180" dirty="0"/>
              <a:t>!</a:t>
            </a:r>
            <a:r>
              <a:rPr spc="225" dirty="0"/>
              <a:t>D</a:t>
            </a:r>
            <a:r>
              <a:rPr spc="250" dirty="0"/>
              <a:t>O</a:t>
            </a:r>
            <a:r>
              <a:rPr spc="204" dirty="0"/>
              <a:t>C</a:t>
            </a:r>
            <a:r>
              <a:rPr spc="60" dirty="0"/>
              <a:t>T</a:t>
            </a:r>
            <a:r>
              <a:rPr dirty="0"/>
              <a:t>Y</a:t>
            </a:r>
            <a:r>
              <a:rPr spc="-55" dirty="0"/>
              <a:t>P</a:t>
            </a:r>
            <a:r>
              <a:rPr spc="-50" dirty="0"/>
              <a:t>E</a:t>
            </a:r>
            <a:r>
              <a:rPr spc="-250" dirty="0"/>
              <a:t> </a:t>
            </a:r>
            <a:r>
              <a:rPr spc="-40" dirty="0"/>
              <a:t>h</a:t>
            </a:r>
            <a:r>
              <a:rPr spc="-80" dirty="0"/>
              <a:t>t</a:t>
            </a:r>
            <a:r>
              <a:rPr spc="-65" dirty="0"/>
              <a:t>m</a:t>
            </a:r>
            <a:r>
              <a:rPr spc="-10" dirty="0"/>
              <a:t>l&gt;</a:t>
            </a:r>
          </a:p>
          <a:p>
            <a:pPr marL="927735">
              <a:lnSpc>
                <a:spcPct val="100000"/>
              </a:lnSpc>
              <a:spcBef>
                <a:spcPts val="590"/>
              </a:spcBef>
            </a:pPr>
            <a:r>
              <a:rPr spc="-20" dirty="0"/>
              <a:t>&lt;html&gt;</a:t>
            </a:r>
          </a:p>
          <a:p>
            <a:pPr marL="927735">
              <a:lnSpc>
                <a:spcPct val="100000"/>
              </a:lnSpc>
              <a:spcBef>
                <a:spcPts val="590"/>
              </a:spcBef>
            </a:pPr>
            <a:r>
              <a:rPr spc="10" dirty="0"/>
              <a:t>&lt;body&gt;</a:t>
            </a:r>
          </a:p>
          <a:p>
            <a:pPr marL="927735">
              <a:lnSpc>
                <a:spcPct val="100000"/>
              </a:lnSpc>
              <a:spcBef>
                <a:spcPts val="585"/>
              </a:spcBef>
            </a:pPr>
            <a:r>
              <a:rPr spc="80" dirty="0"/>
              <a:t>&lt;</a:t>
            </a:r>
            <a:r>
              <a:rPr spc="-35" dirty="0"/>
              <a:t>h</a:t>
            </a:r>
            <a:r>
              <a:rPr spc="5" dirty="0"/>
              <a:t>2</a:t>
            </a:r>
            <a:r>
              <a:rPr spc="80" dirty="0"/>
              <a:t>&gt;</a:t>
            </a:r>
            <a:r>
              <a:rPr spc="60" dirty="0"/>
              <a:t>T</a:t>
            </a:r>
            <a:r>
              <a:rPr spc="-35" dirty="0"/>
              <a:t>h</a:t>
            </a:r>
            <a:r>
              <a:rPr spc="-100" dirty="0"/>
              <a:t>e</a:t>
            </a:r>
            <a:r>
              <a:rPr spc="-215" dirty="0"/>
              <a:t> </a:t>
            </a:r>
            <a:r>
              <a:rPr spc="-65" dirty="0"/>
              <a:t>i</a:t>
            </a:r>
            <a:r>
              <a:rPr spc="-80" dirty="0"/>
              <a:t>n</a:t>
            </a:r>
            <a:r>
              <a:rPr spc="-50" dirty="0"/>
              <a:t>p</a:t>
            </a:r>
            <a:r>
              <a:rPr spc="-35" dirty="0"/>
              <a:t>u</a:t>
            </a:r>
            <a:r>
              <a:rPr spc="-100" dirty="0"/>
              <a:t>t</a:t>
            </a:r>
            <a:r>
              <a:rPr spc="-190" dirty="0"/>
              <a:t> </a:t>
            </a:r>
            <a:r>
              <a:rPr spc="-15" dirty="0"/>
              <a:t>E</a:t>
            </a:r>
            <a:r>
              <a:rPr spc="-85" dirty="0"/>
              <a:t>le</a:t>
            </a:r>
            <a:r>
              <a:rPr spc="-135" dirty="0"/>
              <a:t>m</a:t>
            </a:r>
            <a:r>
              <a:rPr spc="-85" dirty="0"/>
              <a:t>e</a:t>
            </a:r>
            <a:r>
              <a:rPr spc="-50" dirty="0"/>
              <a:t>n</a:t>
            </a:r>
            <a:r>
              <a:rPr spc="-75" dirty="0"/>
              <a:t>t</a:t>
            </a:r>
            <a:r>
              <a:rPr spc="80" dirty="0"/>
              <a:t>&lt;</a:t>
            </a:r>
            <a:r>
              <a:rPr spc="-445" dirty="0"/>
              <a:t>/</a:t>
            </a:r>
            <a:r>
              <a:rPr spc="-35" dirty="0"/>
              <a:t>h</a:t>
            </a:r>
            <a:r>
              <a:rPr spc="-70" dirty="0"/>
              <a:t>2</a:t>
            </a:r>
            <a:r>
              <a:rPr spc="114" dirty="0"/>
              <a:t>&gt;</a:t>
            </a:r>
          </a:p>
          <a:p>
            <a:pPr marL="927735">
              <a:lnSpc>
                <a:spcPct val="100000"/>
              </a:lnSpc>
              <a:spcBef>
                <a:spcPts val="665"/>
              </a:spcBef>
            </a:pPr>
            <a:r>
              <a:rPr spc="-25" dirty="0"/>
              <a:t>&lt;form</a:t>
            </a:r>
            <a:r>
              <a:rPr spc="-100" dirty="0"/>
              <a:t> </a:t>
            </a:r>
            <a:r>
              <a:rPr spc="-80" dirty="0"/>
              <a:t>action="/action_page.php"&gt;</a:t>
            </a:r>
          </a:p>
          <a:p>
            <a:pPr marL="984885">
              <a:lnSpc>
                <a:spcPct val="100000"/>
              </a:lnSpc>
              <a:spcBef>
                <a:spcPts val="590"/>
              </a:spcBef>
            </a:pPr>
            <a:r>
              <a:rPr spc="80" dirty="0"/>
              <a:t>&lt;</a:t>
            </a:r>
            <a:r>
              <a:rPr spc="-110" dirty="0"/>
              <a:t>l</a:t>
            </a:r>
            <a:r>
              <a:rPr spc="-175" dirty="0"/>
              <a:t>a</a:t>
            </a:r>
            <a:r>
              <a:rPr spc="-55" dirty="0"/>
              <a:t>b</a:t>
            </a:r>
            <a:r>
              <a:rPr spc="-114" dirty="0"/>
              <a:t>el</a:t>
            </a:r>
            <a:r>
              <a:rPr spc="-70" dirty="0"/>
              <a:t> </a:t>
            </a:r>
            <a:r>
              <a:rPr spc="-185" dirty="0"/>
              <a:t>f</a:t>
            </a:r>
            <a:r>
              <a:rPr spc="55" dirty="0"/>
              <a:t>o</a:t>
            </a:r>
            <a:r>
              <a:rPr spc="10" dirty="0"/>
              <a:t>r</a:t>
            </a:r>
            <a:r>
              <a:rPr spc="80" dirty="0"/>
              <a:t>=</a:t>
            </a:r>
            <a:r>
              <a:rPr spc="55" dirty="0"/>
              <a:t>"</a:t>
            </a:r>
            <a:r>
              <a:rPr spc="-185" dirty="0"/>
              <a:t>f</a:t>
            </a:r>
            <a:r>
              <a:rPr spc="-40" dirty="0"/>
              <a:t>n</a:t>
            </a:r>
            <a:r>
              <a:rPr spc="-150" dirty="0"/>
              <a:t>a</a:t>
            </a:r>
            <a:r>
              <a:rPr spc="-65" dirty="0"/>
              <a:t>m</a:t>
            </a:r>
            <a:r>
              <a:rPr spc="-100" dirty="0"/>
              <a:t>e</a:t>
            </a:r>
            <a:r>
              <a:rPr spc="45" dirty="0"/>
              <a:t>"</a:t>
            </a:r>
            <a:r>
              <a:rPr spc="80" dirty="0"/>
              <a:t>&gt;</a:t>
            </a:r>
            <a:r>
              <a:rPr spc="-70" dirty="0"/>
              <a:t>F</a:t>
            </a:r>
            <a:r>
              <a:rPr spc="-40" dirty="0"/>
              <a:t>i</a:t>
            </a:r>
            <a:r>
              <a:rPr spc="-60" dirty="0"/>
              <a:t>r</a:t>
            </a:r>
            <a:r>
              <a:rPr spc="-90" dirty="0"/>
              <a:t>s</a:t>
            </a:r>
            <a:r>
              <a:rPr spc="-100" dirty="0"/>
              <a:t>t</a:t>
            </a:r>
            <a:r>
              <a:rPr spc="-190" dirty="0"/>
              <a:t> </a:t>
            </a:r>
            <a:r>
              <a:rPr spc="-35" dirty="0"/>
              <a:t>n</a:t>
            </a:r>
            <a:r>
              <a:rPr spc="-150" dirty="0"/>
              <a:t>a</a:t>
            </a:r>
            <a:r>
              <a:rPr spc="-65" dirty="0"/>
              <a:t>m</a:t>
            </a:r>
            <a:r>
              <a:rPr spc="-75" dirty="0"/>
              <a:t>e:</a:t>
            </a:r>
            <a:r>
              <a:rPr spc="-120" dirty="0"/>
              <a:t>&lt;</a:t>
            </a:r>
            <a:r>
              <a:rPr spc="-445" dirty="0"/>
              <a:t>/</a:t>
            </a:r>
            <a:r>
              <a:rPr spc="-110" dirty="0"/>
              <a:t>l</a:t>
            </a:r>
            <a:r>
              <a:rPr spc="-170" dirty="0"/>
              <a:t>a</a:t>
            </a:r>
            <a:r>
              <a:rPr spc="-50" dirty="0"/>
              <a:t>b</a:t>
            </a:r>
            <a:r>
              <a:rPr spc="-35" dirty="0"/>
              <a:t>el</a:t>
            </a:r>
            <a:r>
              <a:rPr spc="-80" dirty="0"/>
              <a:t>&gt;</a:t>
            </a:r>
            <a:r>
              <a:rPr spc="55" dirty="0"/>
              <a:t>&lt;</a:t>
            </a:r>
            <a:r>
              <a:rPr spc="-80" dirty="0"/>
              <a:t>b</a:t>
            </a:r>
            <a:r>
              <a:rPr spc="-35" dirty="0"/>
              <a:t>r</a:t>
            </a:r>
            <a:r>
              <a:rPr spc="114" dirty="0"/>
              <a:t>&gt;</a:t>
            </a:r>
          </a:p>
          <a:p>
            <a:pPr marL="927735">
              <a:lnSpc>
                <a:spcPct val="100000"/>
              </a:lnSpc>
              <a:spcBef>
                <a:spcPts val="590"/>
              </a:spcBef>
            </a:pPr>
            <a:r>
              <a:rPr spc="-40" dirty="0"/>
              <a:t>&lt;input</a:t>
            </a:r>
            <a:r>
              <a:rPr spc="-190" dirty="0"/>
              <a:t> </a:t>
            </a:r>
            <a:r>
              <a:rPr spc="-30" dirty="0"/>
              <a:t>type="text"</a:t>
            </a:r>
            <a:r>
              <a:rPr spc="-225" dirty="0"/>
              <a:t> </a:t>
            </a:r>
            <a:r>
              <a:rPr spc="-55" dirty="0"/>
              <a:t>id="fname"</a:t>
            </a:r>
            <a:r>
              <a:rPr spc="-220" dirty="0"/>
              <a:t> </a:t>
            </a:r>
            <a:r>
              <a:rPr spc="-25" dirty="0"/>
              <a:t>name="fname"&gt;&lt;br&gt;&lt;br&gt;</a:t>
            </a:r>
          </a:p>
          <a:p>
            <a:pPr marL="984885">
              <a:lnSpc>
                <a:spcPct val="100000"/>
              </a:lnSpc>
              <a:spcBef>
                <a:spcPts val="585"/>
              </a:spcBef>
            </a:pPr>
            <a:r>
              <a:rPr spc="80" dirty="0"/>
              <a:t>&lt;</a:t>
            </a:r>
            <a:r>
              <a:rPr spc="-65" dirty="0"/>
              <a:t>i</a:t>
            </a:r>
            <a:r>
              <a:rPr spc="-85" dirty="0"/>
              <a:t>n</a:t>
            </a:r>
            <a:r>
              <a:rPr spc="-55" dirty="0"/>
              <a:t>p</a:t>
            </a:r>
            <a:r>
              <a:rPr spc="-40" dirty="0"/>
              <a:t>u</a:t>
            </a:r>
            <a:r>
              <a:rPr spc="-100" dirty="0"/>
              <a:t>t</a:t>
            </a:r>
            <a:r>
              <a:rPr spc="-190" dirty="0"/>
              <a:t> </a:t>
            </a:r>
            <a:r>
              <a:rPr spc="-80" dirty="0"/>
              <a:t>t</a:t>
            </a:r>
            <a:r>
              <a:rPr spc="-95" dirty="0"/>
              <a:t>y</a:t>
            </a:r>
            <a:r>
              <a:rPr spc="-55" dirty="0"/>
              <a:t>p</a:t>
            </a:r>
            <a:r>
              <a:rPr spc="5" dirty="0"/>
              <a:t>e</a:t>
            </a:r>
            <a:r>
              <a:rPr spc="-35" dirty="0"/>
              <a:t>=</a:t>
            </a:r>
            <a:r>
              <a:rPr spc="40" dirty="0"/>
              <a:t>"</a:t>
            </a:r>
            <a:r>
              <a:rPr spc="-20" dirty="0"/>
              <a:t>s</a:t>
            </a:r>
            <a:r>
              <a:rPr spc="-40" dirty="0"/>
              <a:t>u</a:t>
            </a:r>
            <a:r>
              <a:rPr spc="-55" dirty="0"/>
              <a:t>b</a:t>
            </a:r>
            <a:r>
              <a:rPr spc="-65" dirty="0"/>
              <a:t>m</a:t>
            </a:r>
            <a:r>
              <a:rPr spc="-95" dirty="0"/>
              <a:t>i</a:t>
            </a:r>
            <a:r>
              <a:rPr spc="-175" dirty="0"/>
              <a:t>t</a:t>
            </a:r>
            <a:r>
              <a:rPr spc="55" dirty="0"/>
              <a:t>"</a:t>
            </a:r>
            <a:r>
              <a:rPr spc="-225" dirty="0"/>
              <a:t> </a:t>
            </a:r>
            <a:r>
              <a:rPr spc="-90" dirty="0"/>
              <a:t>v</a:t>
            </a:r>
            <a:r>
              <a:rPr spc="-150" dirty="0"/>
              <a:t>a</a:t>
            </a:r>
            <a:r>
              <a:rPr spc="-75" dirty="0"/>
              <a:t>l</a:t>
            </a:r>
            <a:r>
              <a:rPr spc="-95" dirty="0"/>
              <a:t>u</a:t>
            </a:r>
            <a:r>
              <a:rPr spc="5" dirty="0"/>
              <a:t>e</a:t>
            </a:r>
            <a:r>
              <a:rPr spc="-35" dirty="0"/>
              <a:t>=</a:t>
            </a:r>
            <a:r>
              <a:rPr spc="40" dirty="0"/>
              <a:t>"</a:t>
            </a:r>
            <a:r>
              <a:rPr dirty="0"/>
              <a:t>S</a:t>
            </a:r>
            <a:r>
              <a:rPr spc="-40" dirty="0"/>
              <a:t>u</a:t>
            </a:r>
            <a:r>
              <a:rPr spc="-55" dirty="0"/>
              <a:t>b</a:t>
            </a:r>
            <a:r>
              <a:rPr spc="-140" dirty="0"/>
              <a:t>m</a:t>
            </a:r>
            <a:r>
              <a:rPr spc="-95" dirty="0"/>
              <a:t>i</a:t>
            </a:r>
            <a:r>
              <a:rPr spc="-105" dirty="0"/>
              <a:t>t</a:t>
            </a:r>
            <a:r>
              <a:rPr spc="40" dirty="0"/>
              <a:t>"</a:t>
            </a:r>
            <a:r>
              <a:rPr spc="114" dirty="0"/>
              <a:t>&gt;</a:t>
            </a:r>
          </a:p>
          <a:p>
            <a:pPr marL="927735">
              <a:lnSpc>
                <a:spcPct val="100000"/>
              </a:lnSpc>
              <a:spcBef>
                <a:spcPts val="590"/>
              </a:spcBef>
            </a:pPr>
            <a:r>
              <a:rPr spc="-60" dirty="0"/>
              <a:t>&lt;/form&gt;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/>
          </a:p>
          <a:p>
            <a:pPr marL="927735">
              <a:lnSpc>
                <a:spcPct val="100000"/>
              </a:lnSpc>
            </a:pPr>
            <a:r>
              <a:rPr spc="-55" dirty="0"/>
              <a:t>&lt;/body&gt;</a:t>
            </a:r>
          </a:p>
          <a:p>
            <a:pPr marL="927735">
              <a:lnSpc>
                <a:spcPct val="100000"/>
              </a:lnSpc>
              <a:spcBef>
                <a:spcPts val="590"/>
              </a:spcBef>
            </a:pPr>
            <a:r>
              <a:rPr spc="-80" dirty="0"/>
              <a:t>&lt;/html&gt;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025" y="3571237"/>
            <a:ext cx="2387900" cy="160253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65" dirty="0">
                <a:latin typeface="Trebuchet MS"/>
                <a:cs typeface="Trebuchet MS"/>
              </a:rPr>
              <a:t>THE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70" dirty="0">
                <a:latin typeface="Trebuchet MS"/>
                <a:cs typeface="Trebuchet MS"/>
              </a:rPr>
              <a:t>&lt;SELECT&gt;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75" dirty="0">
                <a:latin typeface="Trebuchet MS"/>
                <a:cs typeface="Trebuchet MS"/>
              </a:rPr>
              <a:t>ELEMENT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142" y="1914207"/>
            <a:ext cx="9692005" cy="247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&lt;select&gt;</a:t>
            </a:r>
            <a:r>
              <a:rPr sz="1800" spc="-1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defines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drop-down</a:t>
            </a:r>
            <a:r>
              <a:rPr sz="1800" spc="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list: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3062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&lt;option&gt;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elements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defines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option</a:t>
            </a:r>
            <a:r>
              <a:rPr sz="1800" spc="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selected.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3062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By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3C3C3C"/>
                </a:solidFill>
                <a:latin typeface="Trebuchet MS"/>
                <a:cs typeface="Trebuchet MS"/>
              </a:rPr>
              <a:t>default,</a:t>
            </a:r>
            <a:r>
              <a:rPr sz="1800" spc="-2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first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item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drop-down</a:t>
            </a:r>
            <a:r>
              <a:rPr sz="1800" spc="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list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selected.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3062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define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pre-selected</a:t>
            </a:r>
            <a:r>
              <a:rPr sz="1800" spc="-2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option,</a:t>
            </a:r>
            <a:r>
              <a:rPr sz="1800" spc="-1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add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selected</a:t>
            </a:r>
            <a:r>
              <a:rPr sz="18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attribute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option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3062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Allow</a:t>
            </a:r>
            <a:r>
              <a:rPr sz="1800" spc="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Multiple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Selections,</a:t>
            </a:r>
            <a:r>
              <a:rPr sz="18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Use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multiple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attribute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allow</a:t>
            </a:r>
            <a:r>
              <a:rPr sz="1800" spc="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user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select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more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than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one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value: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622" y="1055687"/>
            <a:ext cx="587756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&lt;</a:t>
            </a:r>
            <a:r>
              <a:rPr sz="1800" dirty="0">
                <a:latin typeface="Trebuchet MS"/>
                <a:cs typeface="Trebuchet MS"/>
              </a:rPr>
              <a:t>!</a:t>
            </a: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280" dirty="0">
                <a:latin typeface="Trebuchet MS"/>
                <a:cs typeface="Trebuchet MS"/>
              </a:rPr>
              <a:t>O</a:t>
            </a:r>
            <a:r>
              <a:rPr sz="1800" spc="120" dirty="0">
                <a:latin typeface="Trebuchet MS"/>
                <a:cs typeface="Trebuchet MS"/>
              </a:rPr>
              <a:t>C</a:t>
            </a:r>
            <a:r>
              <a:rPr sz="1800" spc="145" dirty="0">
                <a:latin typeface="Trebuchet MS"/>
                <a:cs typeface="Trebuchet MS"/>
              </a:rPr>
              <a:t>T</a:t>
            </a:r>
            <a:r>
              <a:rPr sz="1800" spc="90" dirty="0">
                <a:latin typeface="Trebuchet MS"/>
                <a:cs typeface="Trebuchet MS"/>
              </a:rPr>
              <a:t>Y</a:t>
            </a:r>
            <a:r>
              <a:rPr sz="1800" spc="-105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ht</a:t>
            </a:r>
            <a:r>
              <a:rPr sz="1800" spc="-114" dirty="0">
                <a:latin typeface="Trebuchet MS"/>
                <a:cs typeface="Trebuchet MS"/>
              </a:rPr>
              <a:t>m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105" dirty="0"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1800" spc="-40" dirty="0">
                <a:latin typeface="Trebuchet MS"/>
                <a:cs typeface="Trebuchet MS"/>
              </a:rPr>
              <a:t>&lt;html&gt;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ts val="2130"/>
              </a:lnSpc>
              <a:spcBef>
                <a:spcPts val="15"/>
              </a:spcBef>
            </a:pPr>
            <a:r>
              <a:rPr sz="1800" spc="-10" dirty="0">
                <a:latin typeface="Trebuchet MS"/>
                <a:cs typeface="Trebuchet MS"/>
              </a:rPr>
              <a:t>&lt;body&gt;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ts val="2130"/>
              </a:lnSpc>
            </a:pPr>
            <a:r>
              <a:rPr sz="1800" spc="20" dirty="0">
                <a:latin typeface="Trebuchet MS"/>
                <a:cs typeface="Trebuchet MS"/>
              </a:rPr>
              <a:t>&lt;h2</a:t>
            </a:r>
            <a:r>
              <a:rPr sz="1800" spc="10" dirty="0">
                <a:latin typeface="Trebuchet MS"/>
                <a:cs typeface="Trebuchet MS"/>
              </a:rPr>
              <a:t>&gt;</a:t>
            </a:r>
            <a:r>
              <a:rPr sz="1800" spc="70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he</a:t>
            </a:r>
            <a:r>
              <a:rPr sz="1800" spc="-60" dirty="0">
                <a:latin typeface="Trebuchet MS"/>
                <a:cs typeface="Trebuchet MS"/>
              </a:rPr>
              <a:t> s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E</a:t>
            </a:r>
            <a:r>
              <a:rPr sz="1800" spc="-100" dirty="0">
                <a:latin typeface="Trebuchet MS"/>
                <a:cs typeface="Trebuchet MS"/>
              </a:rPr>
              <a:t>l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70" dirty="0">
                <a:latin typeface="Trebuchet MS"/>
                <a:cs typeface="Trebuchet MS"/>
              </a:rPr>
              <a:t>m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130" dirty="0">
                <a:latin typeface="Trebuchet MS"/>
                <a:cs typeface="Trebuchet MS"/>
              </a:rPr>
              <a:t>nt&lt;/</a:t>
            </a:r>
            <a:r>
              <a:rPr sz="1800" spc="-10" dirty="0">
                <a:latin typeface="Trebuchet MS"/>
                <a:cs typeface="Trebuchet MS"/>
              </a:rPr>
              <a:t>h2&gt;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1800" spc="35" dirty="0">
                <a:latin typeface="Trebuchet MS"/>
                <a:cs typeface="Trebuchet MS"/>
              </a:rPr>
              <a:t>&lt;p</a:t>
            </a:r>
            <a:r>
              <a:rPr sz="1800" spc="25" dirty="0">
                <a:latin typeface="Trebuchet MS"/>
                <a:cs typeface="Trebuchet MS"/>
              </a:rPr>
              <a:t>&gt;</a:t>
            </a:r>
            <a:r>
              <a:rPr sz="1800" spc="70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he</a:t>
            </a:r>
            <a:r>
              <a:rPr sz="1800" spc="-60" dirty="0">
                <a:latin typeface="Trebuchet MS"/>
                <a:cs typeface="Trebuchet MS"/>
              </a:rPr>
              <a:t> s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70" dirty="0">
                <a:latin typeface="Trebuchet MS"/>
                <a:cs typeface="Trebuchet MS"/>
              </a:rPr>
              <a:t>m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100" dirty="0">
                <a:latin typeface="Trebuchet MS"/>
                <a:cs typeface="Trebuchet MS"/>
              </a:rPr>
              <a:t>nt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d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190" dirty="0">
                <a:latin typeface="Trebuchet MS"/>
                <a:cs typeface="Trebuchet MS"/>
              </a:rPr>
              <a:t>f</a:t>
            </a:r>
            <a:r>
              <a:rPr sz="1800" spc="-165" dirty="0">
                <a:latin typeface="Trebuchet MS"/>
                <a:cs typeface="Trebuchet MS"/>
              </a:rPr>
              <a:t>i</a:t>
            </a:r>
            <a:r>
              <a:rPr sz="1800" spc="-105" dirty="0">
                <a:latin typeface="Trebuchet MS"/>
                <a:cs typeface="Trebuchet MS"/>
              </a:rPr>
              <a:t>n</a:t>
            </a:r>
            <a:r>
              <a:rPr sz="1800" spc="-75" dirty="0">
                <a:latin typeface="Trebuchet MS"/>
                <a:cs typeface="Trebuchet MS"/>
              </a:rPr>
              <a:t>e</a:t>
            </a:r>
            <a:r>
              <a:rPr sz="1800" spc="-40" dirty="0">
                <a:latin typeface="Trebuchet MS"/>
                <a:cs typeface="Trebuchet MS"/>
              </a:rPr>
              <a:t>s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d</a:t>
            </a:r>
            <a:r>
              <a:rPr sz="1800" spc="-3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60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-</a:t>
            </a:r>
            <a:r>
              <a:rPr sz="1800" spc="-105" dirty="0">
                <a:latin typeface="Trebuchet MS"/>
                <a:cs typeface="Trebuchet MS"/>
              </a:rPr>
              <a:t>d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70" dirty="0">
                <a:latin typeface="Trebuchet MS"/>
                <a:cs typeface="Trebuchet MS"/>
              </a:rPr>
              <a:t>w</a:t>
            </a:r>
            <a:r>
              <a:rPr sz="1800" spc="-85" dirty="0">
                <a:latin typeface="Trebuchet MS"/>
                <a:cs typeface="Trebuchet MS"/>
              </a:rPr>
              <a:t>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165" dirty="0">
                <a:latin typeface="Trebuchet MS"/>
                <a:cs typeface="Trebuchet MS"/>
              </a:rPr>
              <a:t>l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60" dirty="0">
                <a:latin typeface="Trebuchet MS"/>
                <a:cs typeface="Trebuchet MS"/>
              </a:rPr>
              <a:t>s</a:t>
            </a:r>
            <a:r>
              <a:rPr sz="1800" spc="-200" dirty="0">
                <a:latin typeface="Trebuchet MS"/>
                <a:cs typeface="Trebuchet MS"/>
              </a:rPr>
              <a:t>t</a:t>
            </a:r>
            <a:r>
              <a:rPr sz="1800" spc="-204" dirty="0">
                <a:latin typeface="Trebuchet MS"/>
                <a:cs typeface="Trebuchet MS"/>
              </a:rPr>
              <a:t>:</a:t>
            </a:r>
            <a:r>
              <a:rPr sz="1800" spc="-165" dirty="0">
                <a:latin typeface="Trebuchet MS"/>
                <a:cs typeface="Trebuchet MS"/>
              </a:rPr>
              <a:t>&lt;</a:t>
            </a:r>
            <a:r>
              <a:rPr sz="1800" spc="-155" dirty="0">
                <a:latin typeface="Trebuchet MS"/>
                <a:cs typeface="Trebuchet MS"/>
              </a:rPr>
              <a:t>/</a:t>
            </a:r>
            <a:r>
              <a:rPr sz="1800" dirty="0">
                <a:latin typeface="Trebuchet MS"/>
                <a:cs typeface="Trebuchet MS"/>
              </a:rPr>
              <a:t>p&gt;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1800" spc="-35" dirty="0">
                <a:solidFill>
                  <a:srgbClr val="B1314A"/>
                </a:solidFill>
                <a:latin typeface="Trebuchet MS"/>
                <a:cs typeface="Trebuchet MS"/>
              </a:rPr>
              <a:t>&lt;form</a:t>
            </a:r>
            <a:r>
              <a:rPr sz="1800" spc="-100" dirty="0">
                <a:solidFill>
                  <a:srgbClr val="B1314A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B1314A"/>
                </a:solidFill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1800" spc="-100" dirty="0">
                <a:latin typeface="Trebuchet MS"/>
                <a:cs typeface="Trebuchet MS"/>
              </a:rPr>
              <a:t>&lt;label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for="cars"&gt;Choose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car:&lt;/label&gt;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ts val="2130"/>
              </a:lnSpc>
              <a:spcBef>
                <a:spcPts val="20"/>
              </a:spcBef>
            </a:pPr>
            <a:r>
              <a:rPr sz="1800" spc="40" dirty="0">
                <a:solidFill>
                  <a:srgbClr val="00AF50"/>
                </a:solidFill>
                <a:latin typeface="Trebuchet MS"/>
                <a:cs typeface="Trebuchet MS"/>
              </a:rPr>
              <a:t>&lt;</a:t>
            </a:r>
            <a:r>
              <a:rPr sz="1800" spc="5" dirty="0">
                <a:solidFill>
                  <a:srgbClr val="00AF50"/>
                </a:solidFill>
                <a:latin typeface="Trebuchet MS"/>
                <a:cs typeface="Trebuchet MS"/>
              </a:rPr>
              <a:t>s</a:t>
            </a:r>
            <a:r>
              <a:rPr sz="1800" spc="-90" dirty="0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r>
              <a:rPr sz="1800" spc="-165" dirty="0">
                <a:solidFill>
                  <a:srgbClr val="00AF50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r>
              <a:rPr sz="1800" spc="-75" dirty="0">
                <a:solidFill>
                  <a:srgbClr val="00AF50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00AF50"/>
                </a:solidFill>
                <a:latin typeface="Trebuchet MS"/>
                <a:cs typeface="Trebuchet MS"/>
              </a:rPr>
              <a:t>t</a:t>
            </a:r>
            <a:r>
              <a:rPr sz="1800" spc="-8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800" spc="-155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spc="90" dirty="0">
                <a:latin typeface="Trebuchet MS"/>
                <a:cs typeface="Trebuchet MS"/>
              </a:rPr>
              <a:t>"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-200" dirty="0">
                <a:latin typeface="Trebuchet MS"/>
                <a:cs typeface="Trebuchet MS"/>
              </a:rPr>
              <a:t>a</a:t>
            </a:r>
            <a:r>
              <a:rPr sz="1800" spc="40" dirty="0">
                <a:latin typeface="Trebuchet MS"/>
                <a:cs typeface="Trebuchet MS"/>
              </a:rPr>
              <a:t>r</a:t>
            </a:r>
            <a:r>
              <a:rPr sz="1800" spc="-60" dirty="0">
                <a:latin typeface="Trebuchet MS"/>
                <a:cs typeface="Trebuchet MS"/>
              </a:rPr>
              <a:t>s</a:t>
            </a:r>
            <a:r>
              <a:rPr sz="1800" spc="50" dirty="0">
                <a:latin typeface="Trebuchet MS"/>
                <a:cs typeface="Trebuchet MS"/>
              </a:rPr>
              <a:t>"</a:t>
            </a:r>
            <a:r>
              <a:rPr sz="1800" spc="-135" dirty="0">
                <a:latin typeface="Trebuchet MS"/>
                <a:cs typeface="Trebuchet MS"/>
              </a:rPr>
              <a:t> n</a:t>
            </a:r>
            <a:r>
              <a:rPr sz="1800" spc="-155" dirty="0">
                <a:latin typeface="Trebuchet MS"/>
                <a:cs typeface="Trebuchet MS"/>
              </a:rPr>
              <a:t>a</a:t>
            </a:r>
            <a:r>
              <a:rPr sz="1800" spc="-70" dirty="0">
                <a:latin typeface="Trebuchet MS"/>
                <a:cs typeface="Trebuchet MS"/>
              </a:rPr>
              <a:t>m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spc="90" dirty="0">
                <a:latin typeface="Trebuchet MS"/>
                <a:cs typeface="Trebuchet MS"/>
              </a:rPr>
              <a:t>"</a:t>
            </a:r>
            <a:r>
              <a:rPr sz="1800" spc="-75" dirty="0">
                <a:latin typeface="Trebuchet MS"/>
                <a:cs typeface="Trebuchet MS"/>
              </a:rPr>
              <a:t>c</a:t>
            </a:r>
            <a:r>
              <a:rPr sz="1800" spc="-200" dirty="0">
                <a:latin typeface="Trebuchet MS"/>
                <a:cs typeface="Trebuchet MS"/>
              </a:rPr>
              <a:t>a</a:t>
            </a:r>
            <a:r>
              <a:rPr sz="1800" spc="40" dirty="0">
                <a:latin typeface="Trebuchet MS"/>
                <a:cs typeface="Trebuchet MS"/>
              </a:rPr>
              <a:t>r</a:t>
            </a:r>
            <a:r>
              <a:rPr sz="1800" spc="-60" dirty="0">
                <a:latin typeface="Trebuchet MS"/>
                <a:cs typeface="Trebuchet MS"/>
              </a:rPr>
              <a:t>s</a:t>
            </a:r>
            <a:r>
              <a:rPr sz="1800" spc="80" dirty="0">
                <a:latin typeface="Trebuchet MS"/>
                <a:cs typeface="Trebuchet MS"/>
              </a:rPr>
              <a:t>"</a:t>
            </a:r>
            <a:r>
              <a:rPr sz="1800" spc="105" dirty="0"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1451610">
              <a:lnSpc>
                <a:spcPts val="2130"/>
              </a:lnSpc>
            </a:pPr>
            <a:r>
              <a:rPr sz="1800" spc="-45" dirty="0">
                <a:solidFill>
                  <a:srgbClr val="903062"/>
                </a:solidFill>
                <a:latin typeface="Trebuchet MS"/>
                <a:cs typeface="Trebuchet MS"/>
              </a:rPr>
              <a:t>&lt;option</a:t>
            </a:r>
            <a:r>
              <a:rPr sz="1800" spc="-35" dirty="0">
                <a:solidFill>
                  <a:srgbClr val="903062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0000"/>
                </a:solidFill>
                <a:latin typeface="Trebuchet MS"/>
                <a:cs typeface="Trebuchet MS"/>
              </a:rPr>
              <a:t>value</a:t>
            </a:r>
            <a:r>
              <a:rPr sz="1800" spc="-55" dirty="0">
                <a:latin typeface="Trebuchet MS"/>
                <a:cs typeface="Trebuchet MS"/>
              </a:rPr>
              <a:t>="volvo"</a:t>
            </a:r>
            <a:r>
              <a:rPr sz="1800" spc="-55" dirty="0">
                <a:solidFill>
                  <a:srgbClr val="903062"/>
                </a:solidFill>
                <a:latin typeface="Trebuchet MS"/>
                <a:cs typeface="Trebuchet MS"/>
              </a:rPr>
              <a:t>&gt;</a:t>
            </a:r>
            <a:r>
              <a:rPr sz="1800" spc="-55" dirty="0">
                <a:latin typeface="Trebuchet MS"/>
                <a:cs typeface="Trebuchet MS"/>
              </a:rPr>
              <a:t>Volvo</a:t>
            </a:r>
            <a:r>
              <a:rPr sz="1800" spc="-55" dirty="0">
                <a:solidFill>
                  <a:srgbClr val="903062"/>
                </a:solidFill>
                <a:latin typeface="Trebuchet MS"/>
                <a:cs typeface="Trebuchet MS"/>
              </a:rPr>
              <a:t>&lt;/option&gt;</a:t>
            </a:r>
            <a:endParaRPr sz="1800">
              <a:latin typeface="Trebuchet MS"/>
              <a:cs typeface="Trebuchet MS"/>
            </a:endParaRPr>
          </a:p>
          <a:p>
            <a:pPr marL="1451610">
              <a:lnSpc>
                <a:spcPct val="100000"/>
              </a:lnSpc>
              <a:spcBef>
                <a:spcPts val="15"/>
              </a:spcBef>
            </a:pPr>
            <a:r>
              <a:rPr sz="1800" spc="-45" dirty="0">
                <a:solidFill>
                  <a:srgbClr val="903062"/>
                </a:solidFill>
                <a:latin typeface="Trebuchet MS"/>
                <a:cs typeface="Trebuchet MS"/>
              </a:rPr>
              <a:t>&lt;option</a:t>
            </a:r>
            <a:r>
              <a:rPr sz="1800" spc="-55" dirty="0">
                <a:solidFill>
                  <a:srgbClr val="903062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value</a:t>
            </a:r>
            <a:r>
              <a:rPr sz="1800" spc="-75" dirty="0">
                <a:latin typeface="Trebuchet MS"/>
                <a:cs typeface="Trebuchet MS"/>
              </a:rPr>
              <a:t>="saab"</a:t>
            </a:r>
            <a:r>
              <a:rPr sz="1800" spc="-75" dirty="0">
                <a:solidFill>
                  <a:srgbClr val="903062"/>
                </a:solidFill>
                <a:latin typeface="Trebuchet MS"/>
                <a:cs typeface="Trebuchet MS"/>
              </a:rPr>
              <a:t>&gt;</a:t>
            </a:r>
            <a:r>
              <a:rPr sz="1800" spc="-75" dirty="0">
                <a:latin typeface="Trebuchet MS"/>
                <a:cs typeface="Trebuchet MS"/>
              </a:rPr>
              <a:t>Saab</a:t>
            </a:r>
            <a:r>
              <a:rPr sz="1800" spc="-75" dirty="0">
                <a:solidFill>
                  <a:srgbClr val="903062"/>
                </a:solidFill>
                <a:latin typeface="Trebuchet MS"/>
                <a:cs typeface="Trebuchet MS"/>
              </a:rPr>
              <a:t>&lt;/option&gt;</a:t>
            </a:r>
            <a:endParaRPr sz="1800">
              <a:latin typeface="Trebuchet MS"/>
              <a:cs typeface="Trebuchet MS"/>
            </a:endParaRPr>
          </a:p>
          <a:p>
            <a:pPr marL="1451610">
              <a:lnSpc>
                <a:spcPct val="100000"/>
              </a:lnSpc>
              <a:spcBef>
                <a:spcPts val="20"/>
              </a:spcBef>
            </a:pPr>
            <a:r>
              <a:rPr sz="1800" spc="-45" dirty="0">
                <a:solidFill>
                  <a:srgbClr val="903062"/>
                </a:solidFill>
                <a:latin typeface="Trebuchet MS"/>
                <a:cs typeface="Trebuchet MS"/>
              </a:rPr>
              <a:t>&lt;option</a:t>
            </a:r>
            <a:r>
              <a:rPr sz="1800" spc="-75" dirty="0">
                <a:solidFill>
                  <a:srgbClr val="903062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0000"/>
                </a:solidFill>
                <a:latin typeface="Trebuchet MS"/>
                <a:cs typeface="Trebuchet MS"/>
              </a:rPr>
              <a:t>value</a:t>
            </a:r>
            <a:r>
              <a:rPr sz="1800" spc="-80" dirty="0">
                <a:latin typeface="Trebuchet MS"/>
                <a:cs typeface="Trebuchet MS"/>
              </a:rPr>
              <a:t>="fiat"</a:t>
            </a:r>
            <a:r>
              <a:rPr sz="1800" spc="-80" dirty="0">
                <a:solidFill>
                  <a:srgbClr val="903062"/>
                </a:solidFill>
                <a:latin typeface="Trebuchet MS"/>
                <a:cs typeface="Trebuchet MS"/>
              </a:rPr>
              <a:t>&gt;</a:t>
            </a:r>
            <a:r>
              <a:rPr sz="1800" spc="-80" dirty="0">
                <a:latin typeface="Trebuchet MS"/>
                <a:cs typeface="Trebuchet MS"/>
              </a:rPr>
              <a:t>Fiat</a:t>
            </a:r>
            <a:r>
              <a:rPr sz="1800" spc="-80" dirty="0">
                <a:solidFill>
                  <a:srgbClr val="903062"/>
                </a:solidFill>
                <a:latin typeface="Trebuchet MS"/>
                <a:cs typeface="Trebuchet MS"/>
              </a:rPr>
              <a:t>&lt;/option&gt;</a:t>
            </a:r>
            <a:endParaRPr sz="1800">
              <a:latin typeface="Trebuchet MS"/>
              <a:cs typeface="Trebuchet MS"/>
            </a:endParaRPr>
          </a:p>
          <a:p>
            <a:pPr marL="1451610">
              <a:lnSpc>
                <a:spcPct val="100000"/>
              </a:lnSpc>
              <a:spcBef>
                <a:spcPts val="20"/>
              </a:spcBef>
            </a:pPr>
            <a:r>
              <a:rPr sz="1800" spc="-45" dirty="0">
                <a:solidFill>
                  <a:srgbClr val="903062"/>
                </a:solidFill>
                <a:latin typeface="Trebuchet MS"/>
                <a:cs typeface="Trebuchet MS"/>
              </a:rPr>
              <a:t>&lt;option</a:t>
            </a:r>
            <a:r>
              <a:rPr sz="1800" spc="-60" dirty="0">
                <a:solidFill>
                  <a:srgbClr val="90306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Trebuchet MS"/>
                <a:cs typeface="Trebuchet MS"/>
              </a:rPr>
              <a:t>value</a:t>
            </a:r>
            <a:r>
              <a:rPr sz="1800" spc="-60" dirty="0">
                <a:latin typeface="Trebuchet MS"/>
                <a:cs typeface="Trebuchet MS"/>
              </a:rPr>
              <a:t>="audi"</a:t>
            </a:r>
            <a:r>
              <a:rPr sz="1800" spc="-60" dirty="0">
                <a:solidFill>
                  <a:srgbClr val="903062"/>
                </a:solidFill>
                <a:latin typeface="Trebuchet MS"/>
                <a:cs typeface="Trebuchet MS"/>
              </a:rPr>
              <a:t>&gt;</a:t>
            </a:r>
            <a:r>
              <a:rPr sz="1800" spc="-60" dirty="0">
                <a:latin typeface="Trebuchet MS"/>
                <a:cs typeface="Trebuchet MS"/>
              </a:rPr>
              <a:t>Audi</a:t>
            </a:r>
            <a:r>
              <a:rPr sz="1800" spc="-60" dirty="0">
                <a:solidFill>
                  <a:srgbClr val="903062"/>
                </a:solidFill>
                <a:latin typeface="Trebuchet MS"/>
                <a:cs typeface="Trebuchet MS"/>
              </a:rPr>
              <a:t>&lt;/option&gt;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ts val="2130"/>
              </a:lnSpc>
              <a:spcBef>
                <a:spcPts val="15"/>
              </a:spcBef>
            </a:pPr>
            <a:r>
              <a:rPr sz="1800" spc="-90" dirty="0">
                <a:solidFill>
                  <a:srgbClr val="00AF50"/>
                </a:solidFill>
                <a:latin typeface="Trebuchet MS"/>
                <a:cs typeface="Trebuchet MS"/>
              </a:rPr>
              <a:t>&lt;/select&gt;</a:t>
            </a:r>
            <a:endParaRPr sz="1800">
              <a:latin typeface="Trebuchet MS"/>
              <a:cs typeface="Trebuchet MS"/>
            </a:endParaRPr>
          </a:p>
          <a:p>
            <a:pPr marL="994410">
              <a:lnSpc>
                <a:spcPts val="2130"/>
              </a:lnSpc>
            </a:pPr>
            <a:r>
              <a:rPr sz="1800" spc="-70" dirty="0">
                <a:latin typeface="Trebuchet MS"/>
                <a:cs typeface="Trebuchet MS"/>
              </a:rPr>
              <a:t>&lt;input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type="submit"&gt;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1800" spc="-65" dirty="0">
                <a:solidFill>
                  <a:srgbClr val="B1314A"/>
                </a:solidFill>
                <a:latin typeface="Trebuchet MS"/>
                <a:cs typeface="Trebuchet MS"/>
              </a:rPr>
              <a:t>&lt;/form&gt;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1800" spc="-70" dirty="0">
                <a:latin typeface="Trebuchet MS"/>
                <a:cs typeface="Trebuchet MS"/>
              </a:rPr>
              <a:t>&lt;/body&gt;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1800" spc="-95" dirty="0">
                <a:latin typeface="Trebuchet MS"/>
                <a:cs typeface="Trebuchet MS"/>
              </a:rPr>
              <a:t>&lt;/html&gt;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7575" y="1857375"/>
            <a:ext cx="2441017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65" dirty="0">
                <a:latin typeface="Trebuchet MS"/>
                <a:cs typeface="Trebuchet MS"/>
              </a:rPr>
              <a:t>THE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105" dirty="0">
                <a:latin typeface="Trebuchet MS"/>
                <a:cs typeface="Trebuchet MS"/>
              </a:rPr>
              <a:t>&lt;TEXTAREA&gt;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70" dirty="0">
                <a:latin typeface="Trebuchet MS"/>
                <a:cs typeface="Trebuchet MS"/>
              </a:rPr>
              <a:t>ELEMENT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735645"/>
            <a:ext cx="9352280" cy="50711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755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-2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0000"/>
                </a:solidFill>
                <a:latin typeface="Trebuchet MS"/>
                <a:cs typeface="Trebuchet MS"/>
              </a:rPr>
              <a:t>&lt;textarea&gt;</a:t>
            </a:r>
            <a:r>
              <a:rPr sz="1700" spc="-2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7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defines</a:t>
            </a:r>
            <a:r>
              <a:rPr sz="1700" spc="-2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multi-line</a:t>
            </a:r>
            <a:r>
              <a:rPr sz="1700" spc="-20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input</a:t>
            </a:r>
            <a:r>
              <a:rPr sz="1700" spc="-1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3C3C3C"/>
                </a:solidFill>
                <a:latin typeface="Trebuchet MS"/>
                <a:cs typeface="Trebuchet MS"/>
              </a:rPr>
              <a:t>field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(a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25" dirty="0">
                <a:solidFill>
                  <a:srgbClr val="3C3C3C"/>
                </a:solidFill>
                <a:latin typeface="Trebuchet MS"/>
                <a:cs typeface="Trebuchet MS"/>
              </a:rPr>
              <a:t>area):</a:t>
            </a:r>
            <a:endParaRPr sz="17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660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-2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700" spc="-1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3C3C3C"/>
                </a:solidFill>
                <a:latin typeface="Trebuchet MS"/>
                <a:cs typeface="Trebuchet MS"/>
              </a:rPr>
              <a:t>rows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attribute</a:t>
            </a:r>
            <a:r>
              <a:rPr sz="170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specifies</a:t>
            </a:r>
            <a:r>
              <a:rPr sz="1700" spc="-20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700" spc="-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visible</a:t>
            </a:r>
            <a:r>
              <a:rPr sz="1700" spc="-1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number</a:t>
            </a:r>
            <a:r>
              <a:rPr sz="1700" spc="-2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700" spc="-1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lines</a:t>
            </a:r>
            <a:r>
              <a:rPr sz="1700" spc="-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700" spc="-10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area.</a:t>
            </a:r>
            <a:endParaRPr sz="17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590"/>
              </a:spcBef>
              <a:buClr>
                <a:srgbClr val="903062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-2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700" spc="-1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cols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attribute</a:t>
            </a:r>
            <a:r>
              <a:rPr sz="170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specifies</a:t>
            </a:r>
            <a:r>
              <a:rPr sz="1700" spc="-20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700" spc="-1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visible</a:t>
            </a:r>
            <a:r>
              <a:rPr sz="1700" spc="-1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width</a:t>
            </a:r>
            <a:r>
              <a:rPr sz="1700" spc="-1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r>
              <a:rPr sz="17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area.</a:t>
            </a:r>
            <a:endParaRPr sz="1700">
              <a:latin typeface="Trebuchet MS"/>
              <a:cs typeface="Trebuchet MS"/>
            </a:endParaRPr>
          </a:p>
          <a:p>
            <a:pPr marL="927735">
              <a:lnSpc>
                <a:spcPct val="100000"/>
              </a:lnSpc>
              <a:spcBef>
                <a:spcPts val="590"/>
              </a:spcBef>
            </a:pPr>
            <a:r>
              <a:rPr sz="1700" spc="80" dirty="0">
                <a:solidFill>
                  <a:srgbClr val="3C3C3C"/>
                </a:solidFill>
                <a:latin typeface="Trebuchet MS"/>
                <a:cs typeface="Trebuchet MS"/>
              </a:rPr>
              <a:t>&lt;</a:t>
            </a:r>
            <a:r>
              <a:rPr sz="1700" spc="-180" dirty="0">
                <a:solidFill>
                  <a:srgbClr val="3C3C3C"/>
                </a:solidFill>
                <a:latin typeface="Trebuchet MS"/>
                <a:cs typeface="Trebuchet MS"/>
              </a:rPr>
              <a:t>!</a:t>
            </a:r>
            <a:r>
              <a:rPr sz="1700" spc="229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700" spc="27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700" spc="18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700" spc="6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75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1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700" spc="-10" dirty="0">
                <a:solidFill>
                  <a:srgbClr val="3C3C3C"/>
                </a:solidFill>
                <a:latin typeface="Trebuchet MS"/>
                <a:cs typeface="Trebuchet MS"/>
              </a:rPr>
              <a:t>l&gt;</a:t>
            </a:r>
            <a:endParaRPr sz="1700">
              <a:latin typeface="Trebuchet MS"/>
              <a:cs typeface="Trebuchet MS"/>
            </a:endParaRPr>
          </a:p>
          <a:p>
            <a:pPr marL="927735">
              <a:lnSpc>
                <a:spcPct val="100000"/>
              </a:lnSpc>
              <a:spcBef>
                <a:spcPts val="590"/>
              </a:spcBef>
            </a:pPr>
            <a:r>
              <a:rPr sz="1700" spc="-20" dirty="0">
                <a:solidFill>
                  <a:srgbClr val="3C3C3C"/>
                </a:solidFill>
                <a:latin typeface="Trebuchet MS"/>
                <a:cs typeface="Trebuchet MS"/>
              </a:rPr>
              <a:t>&lt;html&gt;</a:t>
            </a:r>
            <a:endParaRPr sz="1700">
              <a:latin typeface="Trebuchet MS"/>
              <a:cs typeface="Trebuchet MS"/>
            </a:endParaRPr>
          </a:p>
          <a:p>
            <a:pPr marL="927735">
              <a:lnSpc>
                <a:spcPct val="100000"/>
              </a:lnSpc>
              <a:spcBef>
                <a:spcPts val="585"/>
              </a:spcBef>
            </a:pPr>
            <a:r>
              <a:rPr sz="1700" spc="10" dirty="0">
                <a:solidFill>
                  <a:srgbClr val="3C3C3C"/>
                </a:solidFill>
                <a:latin typeface="Trebuchet MS"/>
                <a:cs typeface="Trebuchet MS"/>
              </a:rPr>
              <a:t>&lt;body&gt;</a:t>
            </a:r>
            <a:endParaRPr sz="1700">
              <a:latin typeface="Trebuchet MS"/>
              <a:cs typeface="Trebuchet MS"/>
            </a:endParaRPr>
          </a:p>
          <a:p>
            <a:pPr marL="927735">
              <a:lnSpc>
                <a:spcPct val="100000"/>
              </a:lnSpc>
              <a:spcBef>
                <a:spcPts val="665"/>
              </a:spcBef>
            </a:pP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&lt;h2&gt;Textarea&lt;/h2&gt;</a:t>
            </a:r>
            <a:endParaRPr sz="1700">
              <a:latin typeface="Trebuchet MS"/>
              <a:cs typeface="Trebuchet MS"/>
            </a:endParaRPr>
          </a:p>
          <a:p>
            <a:pPr marL="927735">
              <a:lnSpc>
                <a:spcPct val="100000"/>
              </a:lnSpc>
              <a:spcBef>
                <a:spcPts val="590"/>
              </a:spcBef>
            </a:pPr>
            <a:r>
              <a:rPr sz="1700" spc="5" dirty="0">
                <a:solidFill>
                  <a:srgbClr val="3C3C3C"/>
                </a:solidFill>
                <a:latin typeface="Trebuchet MS"/>
                <a:cs typeface="Trebuchet MS"/>
              </a:rPr>
              <a:t>&lt;p&gt;The</a:t>
            </a:r>
            <a:r>
              <a:rPr sz="1700" spc="-1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textarea</a:t>
            </a:r>
            <a:r>
              <a:rPr sz="17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7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defines</a:t>
            </a:r>
            <a:r>
              <a:rPr sz="1700" spc="-20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1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multi-line</a:t>
            </a:r>
            <a:r>
              <a:rPr sz="1700" spc="-2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3C3C3C"/>
                </a:solidFill>
                <a:latin typeface="Trebuchet MS"/>
                <a:cs typeface="Trebuchet MS"/>
              </a:rPr>
              <a:t>input</a:t>
            </a:r>
            <a:r>
              <a:rPr sz="17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field.&lt;/p&gt;</a:t>
            </a:r>
            <a:endParaRPr sz="1700">
              <a:latin typeface="Trebuchet MS"/>
              <a:cs typeface="Trebuchet MS"/>
            </a:endParaRPr>
          </a:p>
          <a:p>
            <a:pPr marL="927735">
              <a:lnSpc>
                <a:spcPct val="100000"/>
              </a:lnSpc>
              <a:spcBef>
                <a:spcPts val="590"/>
              </a:spcBef>
            </a:pPr>
            <a:r>
              <a:rPr sz="1700" spc="-25" dirty="0">
                <a:solidFill>
                  <a:srgbClr val="3C3C3C"/>
                </a:solidFill>
                <a:latin typeface="Trebuchet MS"/>
                <a:cs typeface="Trebuchet MS"/>
              </a:rPr>
              <a:t>&lt;form</a:t>
            </a:r>
            <a:r>
              <a:rPr sz="1700" spc="-10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action="/action_page.php"&gt;</a:t>
            </a:r>
            <a:endParaRPr sz="1700">
              <a:latin typeface="Trebuchet MS"/>
              <a:cs typeface="Trebuchet MS"/>
            </a:endParaRPr>
          </a:p>
          <a:p>
            <a:pPr marL="927735">
              <a:lnSpc>
                <a:spcPct val="100000"/>
              </a:lnSpc>
              <a:spcBef>
                <a:spcPts val="585"/>
              </a:spcBef>
            </a:pP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&lt;textarea</a:t>
            </a:r>
            <a:r>
              <a:rPr sz="17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name="message"</a:t>
            </a:r>
            <a:r>
              <a:rPr sz="1700" spc="-2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3C3C3C"/>
                </a:solidFill>
                <a:latin typeface="Trebuchet MS"/>
                <a:cs typeface="Trebuchet MS"/>
              </a:rPr>
              <a:t>rows="10"</a:t>
            </a:r>
            <a:r>
              <a:rPr sz="170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3C3C3C"/>
                </a:solidFill>
                <a:latin typeface="Trebuchet MS"/>
                <a:cs typeface="Trebuchet MS"/>
              </a:rPr>
              <a:t>cols="30"&gt;The</a:t>
            </a:r>
            <a:r>
              <a:rPr sz="1700" spc="-2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cat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was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 playing</a:t>
            </a:r>
            <a:r>
              <a:rPr sz="1700" spc="-1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7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700" spc="-1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garden.&lt;/textarea&gt;</a:t>
            </a:r>
            <a:endParaRPr sz="1700">
              <a:latin typeface="Trebuchet MS"/>
              <a:cs typeface="Trebuchet MS"/>
            </a:endParaRPr>
          </a:p>
          <a:p>
            <a:pPr marL="927735">
              <a:lnSpc>
                <a:spcPct val="100000"/>
              </a:lnSpc>
              <a:spcBef>
                <a:spcPts val="590"/>
              </a:spcBef>
            </a:pPr>
            <a:r>
              <a:rPr sz="1700" spc="35" dirty="0">
                <a:solidFill>
                  <a:srgbClr val="3C3C3C"/>
                </a:solidFill>
                <a:latin typeface="Trebuchet MS"/>
                <a:cs typeface="Trebuchet MS"/>
              </a:rPr>
              <a:t>&lt;br&gt;&lt;br&gt;</a:t>
            </a:r>
            <a:endParaRPr sz="1700">
              <a:latin typeface="Trebuchet MS"/>
              <a:cs typeface="Trebuchet MS"/>
            </a:endParaRPr>
          </a:p>
          <a:p>
            <a:pPr marL="984885">
              <a:lnSpc>
                <a:spcPct val="100000"/>
              </a:lnSpc>
              <a:spcBef>
                <a:spcPts val="665"/>
              </a:spcBef>
            </a:pPr>
            <a:r>
              <a:rPr sz="1700" spc="80" dirty="0">
                <a:solidFill>
                  <a:srgbClr val="3C3C3C"/>
                </a:solidFill>
                <a:latin typeface="Trebuchet MS"/>
                <a:cs typeface="Trebuchet MS"/>
              </a:rPr>
              <a:t>&lt;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1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700" spc="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=</a:t>
            </a:r>
            <a:r>
              <a:rPr sz="1700" spc="40" dirty="0">
                <a:solidFill>
                  <a:srgbClr val="3C3C3C"/>
                </a:solidFill>
                <a:latin typeface="Trebuchet MS"/>
                <a:cs typeface="Trebuchet MS"/>
              </a:rPr>
              <a:t>"</a:t>
            </a:r>
            <a:r>
              <a:rPr sz="1700" spc="-2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700" spc="-17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40" dirty="0">
                <a:solidFill>
                  <a:srgbClr val="3C3C3C"/>
                </a:solidFill>
                <a:latin typeface="Trebuchet MS"/>
                <a:cs typeface="Trebuchet MS"/>
              </a:rPr>
              <a:t>"</a:t>
            </a:r>
            <a:r>
              <a:rPr sz="1700" spc="114" dirty="0">
                <a:solidFill>
                  <a:srgbClr val="3C3C3C"/>
                </a:solidFill>
                <a:latin typeface="Trebuchet MS"/>
                <a:cs typeface="Trebuchet MS"/>
              </a:rPr>
              <a:t>&gt;</a:t>
            </a:r>
            <a:endParaRPr sz="1700">
              <a:latin typeface="Trebuchet MS"/>
              <a:cs typeface="Trebuchet MS"/>
            </a:endParaRPr>
          </a:p>
          <a:p>
            <a:pPr marL="927735">
              <a:lnSpc>
                <a:spcPct val="100000"/>
              </a:lnSpc>
              <a:spcBef>
                <a:spcPts val="585"/>
              </a:spcBef>
            </a:pP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&lt;/form&gt;</a:t>
            </a:r>
            <a:endParaRPr sz="1700">
              <a:latin typeface="Trebuchet MS"/>
              <a:cs typeface="Trebuchet MS"/>
            </a:endParaRPr>
          </a:p>
          <a:p>
            <a:pPr marL="927735">
              <a:lnSpc>
                <a:spcPct val="100000"/>
              </a:lnSpc>
              <a:spcBef>
                <a:spcPts val="590"/>
              </a:spcBef>
            </a:pP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&lt;/body&gt;</a:t>
            </a:r>
            <a:endParaRPr sz="1700">
              <a:latin typeface="Trebuchet MS"/>
              <a:cs typeface="Trebuchet MS"/>
            </a:endParaRPr>
          </a:p>
          <a:p>
            <a:pPr marL="927735">
              <a:lnSpc>
                <a:spcPct val="100000"/>
              </a:lnSpc>
              <a:spcBef>
                <a:spcPts val="590"/>
              </a:spcBef>
            </a:pP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&lt;/html&gt;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131186"/>
            <a:ext cx="4391025" cy="25909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5875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250"/>
              </a:spcBef>
            </a:pPr>
            <a:r>
              <a:rPr sz="3200" u="heavy" spc="2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HTML</a:t>
            </a:r>
            <a:r>
              <a:rPr sz="3200" u="heavy" spc="-8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1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HEADING: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380" y="1730438"/>
            <a:ext cx="10560050" cy="468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ts val="2865"/>
              </a:lnSpc>
              <a:spcBef>
                <a:spcPts val="100"/>
              </a:spcBef>
              <a:buClr>
                <a:srgbClr val="903062"/>
              </a:buClr>
              <a:buSzPct val="89583"/>
              <a:buFont typeface="Cambria"/>
              <a:buChar char="◾"/>
              <a:tabLst>
                <a:tab pos="316865" algn="l"/>
                <a:tab pos="317500" algn="l"/>
              </a:tabLst>
            </a:pPr>
            <a:r>
              <a:rPr sz="2400" spc="-20" dirty="0">
                <a:latin typeface="Times New Roman"/>
                <a:cs typeface="Times New Roman"/>
              </a:rPr>
              <a:t>HTML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headings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defined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&lt;h1&gt;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&lt;h6&gt;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tags.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ts val="2865"/>
              </a:lnSpc>
              <a:buClr>
                <a:srgbClr val="903062"/>
              </a:buClr>
              <a:buSzPct val="89583"/>
              <a:buFont typeface="Cambria"/>
              <a:buChar char="◾"/>
              <a:tabLst>
                <a:tab pos="316865" algn="l"/>
                <a:tab pos="317500" algn="l"/>
              </a:tabLst>
            </a:pPr>
            <a:r>
              <a:rPr sz="2400" spc="-20" dirty="0">
                <a:latin typeface="Times New Roman"/>
                <a:cs typeface="Times New Roman"/>
              </a:rPr>
              <a:t>&lt;h1&gt;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defines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most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important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heading.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&lt;h6&gt;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defines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least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important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heading:</a:t>
            </a:r>
            <a:endParaRPr sz="2400">
              <a:latin typeface="Times New Roman"/>
              <a:cs typeface="Times New Roman"/>
            </a:endParaRPr>
          </a:p>
          <a:p>
            <a:pPr marL="727075">
              <a:lnSpc>
                <a:spcPts val="2215"/>
              </a:lnSpc>
              <a:spcBef>
                <a:spcPts val="1955"/>
              </a:spcBef>
            </a:pPr>
            <a:r>
              <a:rPr sz="2000" spc="-15" dirty="0">
                <a:solidFill>
                  <a:srgbClr val="04607A"/>
                </a:solidFill>
                <a:latin typeface="Times New Roman"/>
                <a:cs typeface="Times New Roman"/>
              </a:rPr>
              <a:t>&lt;!DOCTYPE</a:t>
            </a:r>
            <a:r>
              <a:rPr sz="2000" spc="11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4607A"/>
                </a:solidFill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ts val="2065"/>
              </a:lnSpc>
            </a:pPr>
            <a:r>
              <a:rPr sz="2000" spc="15" dirty="0">
                <a:solidFill>
                  <a:srgbClr val="04607A"/>
                </a:solidFill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ts val="2065"/>
              </a:lnSpc>
            </a:pPr>
            <a:r>
              <a:rPr sz="2000" spc="20" dirty="0">
                <a:solidFill>
                  <a:srgbClr val="04607A"/>
                </a:solidFill>
                <a:latin typeface="Times New Roman"/>
                <a:cs typeface="Times New Roman"/>
              </a:rPr>
              <a:t>&lt;head&gt;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ts val="2030"/>
              </a:lnSpc>
            </a:pP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&lt;title&gt;Sample</a:t>
            </a:r>
            <a:r>
              <a:rPr sz="2000" spc="-19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4607A"/>
                </a:solidFill>
                <a:latin typeface="Times New Roman"/>
                <a:cs typeface="Times New Roman"/>
              </a:rPr>
              <a:t>Document&lt;/title&gt;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ts val="2030"/>
              </a:lnSpc>
            </a:pPr>
            <a:r>
              <a:rPr sz="2000" spc="25" dirty="0">
                <a:solidFill>
                  <a:srgbClr val="04607A"/>
                </a:solidFill>
                <a:latin typeface="Times New Roman"/>
                <a:cs typeface="Times New Roman"/>
              </a:rPr>
              <a:t>&lt;/head&gt;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ts val="2030"/>
              </a:lnSpc>
            </a:pPr>
            <a:r>
              <a:rPr sz="2000" spc="20" dirty="0">
                <a:solidFill>
                  <a:srgbClr val="04607A"/>
                </a:solidFill>
                <a:latin typeface="Times New Roman"/>
                <a:cs typeface="Times New Roman"/>
              </a:rPr>
              <a:t>&lt;body&gt;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ts val="2065"/>
              </a:lnSpc>
            </a:pP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&lt;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h1</a:t>
            </a: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&gt;</a:t>
            </a:r>
            <a:r>
              <a:rPr sz="2000" spc="-25" dirty="0">
                <a:solidFill>
                  <a:srgbClr val="04607A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s</a:t>
            </a:r>
            <a:r>
              <a:rPr sz="2000" spc="-8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ea</a:t>
            </a:r>
            <a:r>
              <a:rPr sz="2000" spc="50" dirty="0">
                <a:solidFill>
                  <a:srgbClr val="04607A"/>
                </a:solidFill>
                <a:latin typeface="Times New Roman"/>
                <a:cs typeface="Times New Roman"/>
              </a:rPr>
              <a:t>d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g</a:t>
            </a:r>
            <a:r>
              <a:rPr sz="2000" spc="-16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1</a:t>
            </a: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&lt;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/h1</a:t>
            </a:r>
            <a:r>
              <a:rPr sz="2000" spc="15" dirty="0">
                <a:solidFill>
                  <a:srgbClr val="04607A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ts val="2065"/>
              </a:lnSpc>
            </a:pP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&lt;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h2</a:t>
            </a: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&gt;</a:t>
            </a:r>
            <a:r>
              <a:rPr sz="2000" spc="-25" dirty="0">
                <a:solidFill>
                  <a:srgbClr val="04607A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s</a:t>
            </a:r>
            <a:r>
              <a:rPr sz="2000" spc="-8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ea</a:t>
            </a:r>
            <a:r>
              <a:rPr sz="2000" spc="50" dirty="0">
                <a:solidFill>
                  <a:srgbClr val="04607A"/>
                </a:solidFill>
                <a:latin typeface="Times New Roman"/>
                <a:cs typeface="Times New Roman"/>
              </a:rPr>
              <a:t>d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g</a:t>
            </a:r>
            <a:r>
              <a:rPr sz="2000" spc="-16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2</a:t>
            </a: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&lt;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/h2</a:t>
            </a:r>
            <a:r>
              <a:rPr sz="2000" spc="15" dirty="0">
                <a:solidFill>
                  <a:srgbClr val="04607A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ts val="2025"/>
              </a:lnSpc>
            </a:pP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&lt;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h3</a:t>
            </a: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&gt;</a:t>
            </a:r>
            <a:r>
              <a:rPr sz="2000" spc="-25" dirty="0">
                <a:solidFill>
                  <a:srgbClr val="04607A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s</a:t>
            </a:r>
            <a:r>
              <a:rPr sz="2000" spc="-8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ea</a:t>
            </a:r>
            <a:r>
              <a:rPr sz="2000" spc="50" dirty="0">
                <a:solidFill>
                  <a:srgbClr val="04607A"/>
                </a:solidFill>
                <a:latin typeface="Times New Roman"/>
                <a:cs typeface="Times New Roman"/>
              </a:rPr>
              <a:t>d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g</a:t>
            </a:r>
            <a:r>
              <a:rPr sz="2000" spc="-16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3</a:t>
            </a: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&lt;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/h3</a:t>
            </a:r>
            <a:r>
              <a:rPr sz="2000" spc="15" dirty="0">
                <a:solidFill>
                  <a:srgbClr val="04607A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ts val="2025"/>
              </a:lnSpc>
            </a:pP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&lt;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h4</a:t>
            </a: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&gt;</a:t>
            </a:r>
            <a:r>
              <a:rPr sz="2000" spc="-25" dirty="0">
                <a:solidFill>
                  <a:srgbClr val="04607A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s</a:t>
            </a:r>
            <a:r>
              <a:rPr sz="2000" spc="-8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ea</a:t>
            </a:r>
            <a:r>
              <a:rPr sz="2000" spc="50" dirty="0">
                <a:solidFill>
                  <a:srgbClr val="04607A"/>
                </a:solidFill>
                <a:latin typeface="Times New Roman"/>
                <a:cs typeface="Times New Roman"/>
              </a:rPr>
              <a:t>d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g</a:t>
            </a:r>
            <a:r>
              <a:rPr sz="2000" spc="-16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4</a:t>
            </a: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&lt;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/h4</a:t>
            </a:r>
            <a:r>
              <a:rPr sz="2000" spc="15" dirty="0">
                <a:solidFill>
                  <a:srgbClr val="04607A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ts val="2025"/>
              </a:lnSpc>
            </a:pP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&lt;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h5</a:t>
            </a: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&gt;</a:t>
            </a:r>
            <a:r>
              <a:rPr sz="2000" spc="-25" dirty="0">
                <a:solidFill>
                  <a:srgbClr val="04607A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s</a:t>
            </a:r>
            <a:r>
              <a:rPr sz="2000" spc="-8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ea</a:t>
            </a:r>
            <a:r>
              <a:rPr sz="2000" spc="50" dirty="0">
                <a:solidFill>
                  <a:srgbClr val="04607A"/>
                </a:solidFill>
                <a:latin typeface="Times New Roman"/>
                <a:cs typeface="Times New Roman"/>
              </a:rPr>
              <a:t>d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g</a:t>
            </a:r>
            <a:r>
              <a:rPr sz="2000" spc="-16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5</a:t>
            </a: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&lt;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/h5</a:t>
            </a:r>
            <a:r>
              <a:rPr sz="2000" spc="15" dirty="0">
                <a:solidFill>
                  <a:srgbClr val="04607A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ts val="2065"/>
              </a:lnSpc>
            </a:pP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&lt;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h6</a:t>
            </a: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&gt;</a:t>
            </a:r>
            <a:r>
              <a:rPr sz="2000" spc="-25" dirty="0">
                <a:solidFill>
                  <a:srgbClr val="04607A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s</a:t>
            </a:r>
            <a:r>
              <a:rPr sz="2000" spc="-8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h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ea</a:t>
            </a:r>
            <a:r>
              <a:rPr sz="2000" spc="50" dirty="0">
                <a:solidFill>
                  <a:srgbClr val="04607A"/>
                </a:solidFill>
                <a:latin typeface="Times New Roman"/>
                <a:cs typeface="Times New Roman"/>
              </a:rPr>
              <a:t>d</a:t>
            </a:r>
            <a:r>
              <a:rPr sz="2000" spc="-3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04607A"/>
                </a:solidFill>
                <a:latin typeface="Times New Roman"/>
                <a:cs typeface="Times New Roman"/>
              </a:rPr>
              <a:t>g</a:t>
            </a:r>
            <a:r>
              <a:rPr sz="2000" spc="-16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6</a:t>
            </a:r>
            <a:r>
              <a:rPr sz="2000" spc="-5" dirty="0">
                <a:solidFill>
                  <a:srgbClr val="04607A"/>
                </a:solidFill>
                <a:latin typeface="Times New Roman"/>
                <a:cs typeface="Times New Roman"/>
              </a:rPr>
              <a:t>&lt;</a:t>
            </a:r>
            <a:r>
              <a:rPr sz="2000" spc="45" dirty="0">
                <a:solidFill>
                  <a:srgbClr val="04607A"/>
                </a:solidFill>
                <a:latin typeface="Times New Roman"/>
                <a:cs typeface="Times New Roman"/>
              </a:rPr>
              <a:t>/h6</a:t>
            </a:r>
            <a:r>
              <a:rPr sz="2000" spc="15" dirty="0">
                <a:solidFill>
                  <a:srgbClr val="04607A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ts val="2065"/>
              </a:lnSpc>
            </a:pPr>
            <a:r>
              <a:rPr sz="2000" spc="20" dirty="0">
                <a:solidFill>
                  <a:srgbClr val="04607A"/>
                </a:solidFill>
                <a:latin typeface="Times New Roman"/>
                <a:cs typeface="Times New Roman"/>
              </a:rPr>
              <a:t>&lt;/body&gt;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ts val="2215"/>
              </a:lnSpc>
            </a:pPr>
            <a:r>
              <a:rPr sz="2000" spc="15" dirty="0">
                <a:solidFill>
                  <a:srgbClr val="04607A"/>
                </a:solidFill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8556" y="2762975"/>
            <a:ext cx="2858913" cy="366808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65" dirty="0">
                <a:latin typeface="Trebuchet MS"/>
                <a:cs typeface="Trebuchet MS"/>
              </a:rPr>
              <a:t>THE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165" dirty="0">
                <a:latin typeface="Trebuchet MS"/>
                <a:cs typeface="Trebuchet MS"/>
              </a:rPr>
              <a:t>&lt;BUTTON&gt;</a:t>
            </a:r>
            <a:r>
              <a:rPr sz="2750" spc="85" dirty="0">
                <a:latin typeface="Trebuchet MS"/>
                <a:cs typeface="Trebuchet MS"/>
              </a:rPr>
              <a:t> </a:t>
            </a:r>
            <a:r>
              <a:rPr sz="2750" spc="75" dirty="0">
                <a:latin typeface="Trebuchet MS"/>
                <a:cs typeface="Trebuchet MS"/>
              </a:rPr>
              <a:t>ELEMENT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71433"/>
            <a:ext cx="6556375" cy="342519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7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0000"/>
                </a:solidFill>
                <a:latin typeface="Trebuchet MS"/>
                <a:cs typeface="Trebuchet MS"/>
              </a:rPr>
              <a:t>&lt;but</a:t>
            </a:r>
            <a:r>
              <a:rPr sz="1800" spc="-6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FF0000"/>
                </a:solidFill>
                <a:latin typeface="Trebuchet MS"/>
                <a:cs typeface="Trebuchet MS"/>
              </a:rPr>
              <a:t>n&gt;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nt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9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800" spc="-20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6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butt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n: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Example:</a:t>
            </a:r>
            <a:endParaRPr sz="180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spcBef>
                <a:spcPts val="1020"/>
              </a:spcBef>
            </a:pPr>
            <a:r>
              <a:rPr sz="1550" spc="75" dirty="0">
                <a:solidFill>
                  <a:srgbClr val="3C3C3C"/>
                </a:solidFill>
                <a:latin typeface="Trebuchet MS"/>
                <a:cs typeface="Trebuchet MS"/>
              </a:rPr>
              <a:t>&lt;!DOCTYPE</a:t>
            </a:r>
            <a:r>
              <a:rPr sz="155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3C3C3C"/>
                </a:solidFill>
                <a:latin typeface="Trebuchet MS"/>
                <a:cs typeface="Trebuchet MS"/>
              </a:rPr>
              <a:t>html&gt;</a:t>
            </a:r>
            <a:endParaRPr sz="155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spcBef>
                <a:spcPts val="1065"/>
              </a:spcBef>
            </a:pPr>
            <a:r>
              <a:rPr sz="1550" spc="-20" dirty="0">
                <a:solidFill>
                  <a:srgbClr val="3C3C3C"/>
                </a:solidFill>
                <a:latin typeface="Trebuchet MS"/>
                <a:cs typeface="Trebuchet MS"/>
              </a:rPr>
              <a:t>&lt;html&gt;</a:t>
            </a:r>
            <a:endParaRPr sz="155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spcBef>
                <a:spcPts val="994"/>
              </a:spcBef>
            </a:pPr>
            <a:r>
              <a:rPr sz="1550" spc="10" dirty="0">
                <a:solidFill>
                  <a:srgbClr val="3C3C3C"/>
                </a:solidFill>
                <a:latin typeface="Trebuchet MS"/>
                <a:cs typeface="Trebuchet MS"/>
              </a:rPr>
              <a:t>&lt;body&gt;</a:t>
            </a:r>
            <a:endParaRPr sz="155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spcBef>
                <a:spcPts val="1070"/>
              </a:spcBef>
            </a:pPr>
            <a:r>
              <a:rPr sz="1550" spc="15" dirty="0">
                <a:solidFill>
                  <a:srgbClr val="3C3C3C"/>
                </a:solidFill>
                <a:latin typeface="Trebuchet MS"/>
                <a:cs typeface="Trebuchet MS"/>
              </a:rPr>
              <a:t>&lt;h2&gt;The</a:t>
            </a:r>
            <a:r>
              <a:rPr sz="155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button</a:t>
            </a: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3C3C3C"/>
                </a:solidFill>
                <a:latin typeface="Trebuchet MS"/>
                <a:cs typeface="Trebuchet MS"/>
              </a:rPr>
              <a:t>Element&lt;/h2&gt;</a:t>
            </a:r>
            <a:endParaRPr sz="155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spcBef>
                <a:spcPts val="1070"/>
              </a:spcBef>
            </a:pPr>
            <a:r>
              <a:rPr sz="1550" spc="-25" dirty="0">
                <a:solidFill>
                  <a:srgbClr val="FF0000"/>
                </a:solidFill>
                <a:latin typeface="Trebuchet MS"/>
                <a:cs typeface="Trebuchet MS"/>
              </a:rPr>
              <a:t>&lt;button</a:t>
            </a:r>
            <a:r>
              <a:rPr sz="1550" spc="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B1314A"/>
                </a:solidFill>
                <a:latin typeface="Trebuchet MS"/>
                <a:cs typeface="Trebuchet MS"/>
              </a:rPr>
              <a:t>type</a:t>
            </a:r>
            <a:r>
              <a:rPr sz="1550" spc="-30" dirty="0">
                <a:solidFill>
                  <a:srgbClr val="3C3C3C"/>
                </a:solidFill>
                <a:latin typeface="Trebuchet MS"/>
                <a:cs typeface="Trebuchet MS"/>
              </a:rPr>
              <a:t>="button"</a:t>
            </a:r>
            <a:r>
              <a:rPr sz="1550" spc="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FF0000"/>
                </a:solidFill>
                <a:latin typeface="Trebuchet MS"/>
                <a:cs typeface="Trebuchet MS"/>
              </a:rPr>
              <a:t>onclick</a:t>
            </a:r>
            <a:r>
              <a:rPr sz="1550" spc="-40" dirty="0">
                <a:solidFill>
                  <a:srgbClr val="3C3C3C"/>
                </a:solidFill>
                <a:latin typeface="Trebuchet MS"/>
                <a:cs typeface="Trebuchet MS"/>
              </a:rPr>
              <a:t>="alert('Hello</a:t>
            </a:r>
            <a:r>
              <a:rPr sz="1550" spc="-1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3C3C3C"/>
                </a:solidFill>
                <a:latin typeface="Trebuchet MS"/>
                <a:cs typeface="Trebuchet MS"/>
              </a:rPr>
              <a:t>World!')"</a:t>
            </a:r>
            <a:r>
              <a:rPr sz="1550" dirty="0">
                <a:solidFill>
                  <a:srgbClr val="FF0000"/>
                </a:solidFill>
                <a:latin typeface="Trebuchet MS"/>
                <a:cs typeface="Trebuchet MS"/>
              </a:rPr>
              <a:t>&gt;</a:t>
            </a:r>
            <a:r>
              <a:rPr sz="1550" dirty="0">
                <a:solidFill>
                  <a:srgbClr val="3C3C3C"/>
                </a:solidFill>
                <a:latin typeface="Trebuchet MS"/>
                <a:cs typeface="Trebuchet MS"/>
              </a:rPr>
              <a:t>Click</a:t>
            </a:r>
            <a:r>
              <a:rPr sz="1550" spc="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Me</a:t>
            </a:r>
            <a:r>
              <a:rPr sz="1550" spc="-45" dirty="0">
                <a:solidFill>
                  <a:srgbClr val="FF0000"/>
                </a:solidFill>
                <a:latin typeface="Trebuchet MS"/>
                <a:cs typeface="Trebuchet MS"/>
              </a:rPr>
              <a:t>!&lt;/button&gt;</a:t>
            </a:r>
            <a:endParaRPr sz="155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spcBef>
                <a:spcPts val="1070"/>
              </a:spcBef>
            </a:pPr>
            <a:r>
              <a:rPr sz="1550" spc="-45" dirty="0">
                <a:solidFill>
                  <a:srgbClr val="3C3C3C"/>
                </a:solidFill>
                <a:latin typeface="Trebuchet MS"/>
                <a:cs typeface="Trebuchet MS"/>
              </a:rPr>
              <a:t>&lt;/body&gt;</a:t>
            </a:r>
            <a:endParaRPr sz="155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spcBef>
                <a:spcPts val="990"/>
              </a:spcBef>
            </a:pPr>
            <a:r>
              <a:rPr sz="1550" spc="-70" dirty="0">
                <a:solidFill>
                  <a:srgbClr val="3C3C3C"/>
                </a:solidFill>
                <a:latin typeface="Trebuchet MS"/>
                <a:cs typeface="Trebuchet MS"/>
              </a:rPr>
              <a:t>&lt;/html&gt;</a:t>
            </a:r>
            <a:endParaRPr sz="15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50" y="2428875"/>
            <a:ext cx="3381375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076577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lang="en-IN" sz="4200" dirty="0"/>
          </a:p>
          <a:p>
            <a:pPr marL="234950">
              <a:lnSpc>
                <a:spcPct val="100000"/>
              </a:lnSpc>
            </a:pPr>
            <a:r>
              <a:rPr lang="en-IN" sz="2750" spc="65" dirty="0">
                <a:latin typeface="Trebuchet MS"/>
                <a:cs typeface="Trebuchet MS"/>
              </a:rPr>
              <a:t>FLEX</a:t>
            </a:r>
            <a:endParaRPr lang="en-IN" sz="27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71433"/>
            <a:ext cx="11093450" cy="3535583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This property is used to set the length of flexible items. The positioning of child elements and the main container is easy with this </a:t>
            </a:r>
            <a:r>
              <a:rPr lang="en-US" sz="1600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CSS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property. It is used to set how a flex-item will shrink or grow to fit in the space.</a:t>
            </a:r>
          </a:p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1600" dirty="0">
                <a:solidFill>
                  <a:srgbClr val="333333"/>
                </a:solidFill>
                <a:latin typeface="inter-regular"/>
                <a:cs typeface="Trebuchet MS"/>
              </a:rPr>
              <a:t>Features Of Flex Box</a:t>
            </a:r>
          </a:p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1600" dirty="0"/>
              <a:t>Following are the notable features of Flexbox layout: </a:t>
            </a:r>
          </a:p>
          <a:p>
            <a:pPr marL="774700" lvl="1" indent="-305435"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1600" dirty="0"/>
              <a:t>Direction: You can arrange the items on a web page in any direction such as left to right, right to left, top to bottom, and bottom to top. </a:t>
            </a:r>
          </a:p>
          <a:p>
            <a:pPr marL="774700" lvl="1" indent="-305435"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1600" dirty="0"/>
              <a:t>Order: Using Flexbox, you can rearrange the order of the contents of a web page. </a:t>
            </a:r>
          </a:p>
          <a:p>
            <a:pPr marL="774700" lvl="1" indent="-305435"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1600" dirty="0"/>
              <a:t> Wrap: In case of inconsistent space for the contents of a web page (in single line), you can wrap them to multiple lines (both horizontally) and vertically. </a:t>
            </a:r>
          </a:p>
          <a:p>
            <a:pPr marL="774700" lvl="1" indent="-305435"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1600" dirty="0"/>
              <a:t> Alignment: Using Flexbox, you can align the contents of the webpage with respect to their container. </a:t>
            </a:r>
            <a:endParaRPr sz="15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1281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076577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lang="en-IN" sz="4200" dirty="0"/>
          </a:p>
          <a:p>
            <a:pPr marL="234950">
              <a:lnSpc>
                <a:spcPct val="100000"/>
              </a:lnSpc>
            </a:pPr>
            <a:r>
              <a:rPr lang="en-IN" sz="2750" spc="65" dirty="0">
                <a:latin typeface="Trebuchet MS"/>
                <a:cs typeface="Trebuchet MS"/>
              </a:rPr>
              <a:t>FLEX-container</a:t>
            </a:r>
            <a:endParaRPr lang="en-IN" sz="27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71433"/>
            <a:ext cx="11093450" cy="2389116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1600" dirty="0"/>
              <a:t>To use Flexbox in your application, you need to create/define a flex container using the display property.</a:t>
            </a:r>
          </a:p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1600" dirty="0" err="1">
                <a:latin typeface="Trebuchet MS"/>
                <a:cs typeface="Trebuchet MS"/>
              </a:rPr>
              <a:t>Display:flex</a:t>
            </a:r>
            <a:r>
              <a:rPr lang="en-US" sz="1600" dirty="0">
                <a:latin typeface="Trebuchet MS"/>
                <a:cs typeface="Trebuchet MS"/>
              </a:rPr>
              <a:t> | inline-flex</a:t>
            </a:r>
          </a:p>
          <a:p>
            <a:pPr marL="774700" lvl="1" indent="-305435"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1600" dirty="0"/>
              <a:t>This property accepts two values – </a:t>
            </a:r>
          </a:p>
          <a:p>
            <a:pPr marL="774700" lvl="1" indent="-305435"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1600" dirty="0"/>
              <a:t>flex: Generates a block level flex container</a:t>
            </a:r>
            <a:r>
              <a:rPr lang="en-US" sz="1600"/>
              <a:t>. </a:t>
            </a:r>
          </a:p>
          <a:p>
            <a:pPr marL="774700" lvl="1" indent="-305435"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1600"/>
              <a:t> </a:t>
            </a:r>
            <a:r>
              <a:rPr lang="en-US" sz="1600" dirty="0"/>
              <a:t>inline-flex: Generates an inline flex container box.</a:t>
            </a:r>
            <a:endParaRPr lang="en-US" sz="1550" dirty="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17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1550" dirty="0" err="1">
                <a:latin typeface="Trebuchet MS"/>
                <a:cs typeface="Trebuchet MS"/>
              </a:rPr>
              <a:t>dsds</a:t>
            </a:r>
            <a:endParaRPr lang="en-US"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6353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114" dirty="0">
                <a:latin typeface="Trebuchet MS"/>
                <a:cs typeface="Trebuchet MS"/>
              </a:rPr>
              <a:t>HTML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30" dirty="0">
                <a:latin typeface="Trebuchet MS"/>
                <a:cs typeface="Trebuchet MS"/>
              </a:rPr>
              <a:t>PARAGRAPH: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076452"/>
            <a:ext cx="5200015" cy="325818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155"/>
              </a:spcBef>
              <a:buClr>
                <a:srgbClr val="903062"/>
              </a:buClr>
              <a:buSzPct val="45000"/>
              <a:buFont typeface="Cambria"/>
              <a:buChar char="◾"/>
              <a:tabLst>
                <a:tab pos="298450" algn="l"/>
                <a:tab pos="299085" algn="l"/>
              </a:tabLst>
            </a:pPr>
            <a:r>
              <a:rPr sz="2000" spc="-5" dirty="0">
                <a:latin typeface="Times New Roman"/>
                <a:cs typeface="Times New Roman"/>
              </a:rPr>
              <a:t>HTML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paragraphs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&lt;p&gt;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tag:</a:t>
            </a:r>
            <a:endParaRPr sz="200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  <a:spcBef>
                <a:spcPts val="830"/>
              </a:spcBef>
            </a:pPr>
            <a:r>
              <a:rPr sz="1550" spc="-5" dirty="0">
                <a:solidFill>
                  <a:srgbClr val="04607A"/>
                </a:solidFill>
                <a:latin typeface="Times New Roman"/>
                <a:cs typeface="Times New Roman"/>
              </a:rPr>
              <a:t>&lt;!DOCTYPE</a:t>
            </a:r>
            <a:r>
              <a:rPr sz="1550" spc="18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04607A"/>
                </a:solidFill>
                <a:latin typeface="Times New Roman"/>
                <a:cs typeface="Times New Roman"/>
              </a:rPr>
              <a:t>html&gt;</a:t>
            </a:r>
            <a:endParaRPr sz="1550" dirty="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  <a:spcBef>
                <a:spcPts val="315"/>
              </a:spcBef>
            </a:pPr>
            <a:r>
              <a:rPr sz="1550" dirty="0">
                <a:solidFill>
                  <a:srgbClr val="04607A"/>
                </a:solidFill>
                <a:latin typeface="Times New Roman"/>
                <a:cs typeface="Times New Roman"/>
              </a:rPr>
              <a:t>&lt;html&gt;</a:t>
            </a:r>
            <a:endParaRPr sz="1550" dirty="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  <a:spcBef>
                <a:spcPts val="244"/>
              </a:spcBef>
            </a:pPr>
            <a:r>
              <a:rPr sz="1550" spc="-10" dirty="0">
                <a:solidFill>
                  <a:srgbClr val="04607A"/>
                </a:solidFill>
                <a:latin typeface="Times New Roman"/>
                <a:cs typeface="Times New Roman"/>
              </a:rPr>
              <a:t>&lt;head&gt;</a:t>
            </a:r>
            <a:endParaRPr sz="1550" dirty="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  <a:spcBef>
                <a:spcPts val="320"/>
              </a:spcBef>
            </a:pPr>
            <a:r>
              <a:rPr sz="1550" dirty="0">
                <a:solidFill>
                  <a:srgbClr val="04607A"/>
                </a:solidFill>
                <a:latin typeface="Times New Roman"/>
                <a:cs typeface="Times New Roman"/>
              </a:rPr>
              <a:t>&lt;title&gt;Sample</a:t>
            </a:r>
            <a:r>
              <a:rPr sz="1550" spc="26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04607A"/>
                </a:solidFill>
                <a:latin typeface="Times New Roman"/>
                <a:cs typeface="Times New Roman"/>
              </a:rPr>
              <a:t>Document&lt;/title&gt;</a:t>
            </a:r>
            <a:endParaRPr sz="1550" dirty="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  <a:spcBef>
                <a:spcPts val="240"/>
              </a:spcBef>
            </a:pPr>
            <a:r>
              <a:rPr sz="1550" spc="-10" dirty="0">
                <a:solidFill>
                  <a:srgbClr val="04607A"/>
                </a:solidFill>
                <a:latin typeface="Times New Roman"/>
                <a:cs typeface="Times New Roman"/>
              </a:rPr>
              <a:t>&lt;/head&gt;</a:t>
            </a:r>
            <a:endParaRPr sz="1550" dirty="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  <a:spcBef>
                <a:spcPts val="320"/>
              </a:spcBef>
            </a:pPr>
            <a:r>
              <a:rPr sz="1550" spc="-15" dirty="0">
                <a:solidFill>
                  <a:srgbClr val="04607A"/>
                </a:solidFill>
                <a:latin typeface="Times New Roman"/>
                <a:cs typeface="Times New Roman"/>
              </a:rPr>
              <a:t>&lt;body&gt;</a:t>
            </a:r>
            <a:endParaRPr sz="1550" dirty="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  <a:spcBef>
                <a:spcPts val="240"/>
              </a:spcBef>
            </a:pPr>
            <a:r>
              <a:rPr sz="1550" spc="-10" dirty="0">
                <a:solidFill>
                  <a:srgbClr val="04607A"/>
                </a:solidFill>
                <a:latin typeface="Times New Roman"/>
                <a:cs typeface="Times New Roman"/>
              </a:rPr>
              <a:t>&lt;p&gt;This</a:t>
            </a:r>
            <a:r>
              <a:rPr sz="1550" spc="18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4607A"/>
                </a:solidFill>
                <a:latin typeface="Times New Roman"/>
                <a:cs typeface="Times New Roman"/>
              </a:rPr>
              <a:t>is</a:t>
            </a:r>
            <a:r>
              <a:rPr sz="1550" spc="3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4607A"/>
                </a:solidFill>
                <a:latin typeface="Times New Roman"/>
                <a:cs typeface="Times New Roman"/>
              </a:rPr>
              <a:t>a</a:t>
            </a:r>
            <a:r>
              <a:rPr sz="1550" spc="-4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04607A"/>
                </a:solidFill>
                <a:latin typeface="Times New Roman"/>
                <a:cs typeface="Times New Roman"/>
              </a:rPr>
              <a:t>paragraph&lt;/p&gt;</a:t>
            </a:r>
            <a:endParaRPr sz="1550" dirty="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  <a:spcBef>
                <a:spcPts val="320"/>
              </a:spcBef>
            </a:pPr>
            <a:r>
              <a:rPr sz="1550" spc="-10" dirty="0">
                <a:solidFill>
                  <a:srgbClr val="04607A"/>
                </a:solidFill>
                <a:latin typeface="Times New Roman"/>
                <a:cs typeface="Times New Roman"/>
              </a:rPr>
              <a:t>&lt;p&gt;This</a:t>
            </a:r>
            <a:r>
              <a:rPr sz="1550" spc="18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4607A"/>
                </a:solidFill>
                <a:latin typeface="Times New Roman"/>
                <a:cs typeface="Times New Roman"/>
              </a:rPr>
              <a:t>is</a:t>
            </a:r>
            <a:r>
              <a:rPr sz="1550" spc="3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04607A"/>
                </a:solidFill>
                <a:latin typeface="Times New Roman"/>
                <a:cs typeface="Times New Roman"/>
              </a:rPr>
              <a:t>another</a:t>
            </a:r>
            <a:r>
              <a:rPr sz="1550" spc="12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04607A"/>
                </a:solidFill>
                <a:latin typeface="Times New Roman"/>
                <a:cs typeface="Times New Roman"/>
              </a:rPr>
              <a:t>paragraph&lt;/p&gt;</a:t>
            </a:r>
            <a:endParaRPr sz="1550" dirty="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  <a:spcBef>
                <a:spcPts val="240"/>
              </a:spcBef>
            </a:pPr>
            <a:r>
              <a:rPr sz="1550" spc="-10" dirty="0">
                <a:solidFill>
                  <a:srgbClr val="04607A"/>
                </a:solidFill>
                <a:latin typeface="Times New Roman"/>
                <a:cs typeface="Times New Roman"/>
              </a:rPr>
              <a:t>&lt;/body&gt;</a:t>
            </a:r>
            <a:endParaRPr sz="1550" dirty="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  <a:spcBef>
                <a:spcPts val="320"/>
              </a:spcBef>
            </a:pPr>
            <a:r>
              <a:rPr sz="1550" spc="5" dirty="0">
                <a:solidFill>
                  <a:srgbClr val="04607A"/>
                </a:solidFill>
                <a:latin typeface="Times New Roman"/>
                <a:cs typeface="Times New Roman"/>
              </a:rPr>
              <a:t>&lt;/html&gt;</a:t>
            </a:r>
            <a:endParaRPr sz="155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9229725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/>
          </a:p>
          <a:p>
            <a:pPr marL="234950">
              <a:lnSpc>
                <a:spcPct val="100000"/>
              </a:lnSpc>
            </a:pPr>
            <a:r>
              <a:rPr sz="2750" spc="160" dirty="0">
                <a:latin typeface="Trebuchet MS"/>
                <a:cs typeface="Trebuchet MS"/>
              </a:rPr>
              <a:t>H</a:t>
            </a:r>
            <a:r>
              <a:rPr sz="2750" spc="114" dirty="0">
                <a:latin typeface="Trebuchet MS"/>
                <a:cs typeface="Trebuchet MS"/>
              </a:rPr>
              <a:t>T</a:t>
            </a:r>
            <a:r>
              <a:rPr sz="2750" spc="90" dirty="0">
                <a:latin typeface="Trebuchet MS"/>
                <a:cs typeface="Trebuchet MS"/>
              </a:rPr>
              <a:t>ML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I</a:t>
            </a:r>
            <a:r>
              <a:rPr sz="2750" spc="240" dirty="0">
                <a:latin typeface="Trebuchet MS"/>
                <a:cs typeface="Trebuchet MS"/>
              </a:rPr>
              <a:t>M</a:t>
            </a:r>
            <a:r>
              <a:rPr sz="2750" spc="155" dirty="0">
                <a:latin typeface="Trebuchet MS"/>
                <a:cs typeface="Trebuchet MS"/>
              </a:rPr>
              <a:t>A</a:t>
            </a:r>
            <a:r>
              <a:rPr sz="2750" spc="165" dirty="0">
                <a:latin typeface="Trebuchet MS"/>
                <a:cs typeface="Trebuchet MS"/>
              </a:rPr>
              <a:t>G</a:t>
            </a:r>
            <a:r>
              <a:rPr sz="2750" spc="-85" dirty="0">
                <a:latin typeface="Trebuchet MS"/>
                <a:cs typeface="Trebuchet MS"/>
              </a:rPr>
              <a:t>E</a:t>
            </a:r>
            <a:r>
              <a:rPr sz="2750" spc="-345" dirty="0">
                <a:latin typeface="Trebuchet MS"/>
                <a:cs typeface="Trebuchet MS"/>
              </a:rPr>
              <a:t> </a:t>
            </a:r>
            <a:r>
              <a:rPr sz="2750" spc="-245" dirty="0">
                <a:latin typeface="Trebuchet MS"/>
                <a:cs typeface="Trebuchet MS"/>
              </a:rPr>
              <a:t>T</a:t>
            </a:r>
            <a:r>
              <a:rPr sz="2750" spc="180" dirty="0">
                <a:latin typeface="Trebuchet MS"/>
                <a:cs typeface="Trebuchet MS"/>
              </a:rPr>
              <a:t>A</a:t>
            </a:r>
            <a:r>
              <a:rPr sz="2750" spc="165" dirty="0">
                <a:latin typeface="Trebuchet MS"/>
                <a:cs typeface="Trebuchet MS"/>
              </a:rPr>
              <a:t>G</a:t>
            </a:r>
            <a:r>
              <a:rPr sz="2750" spc="-405" dirty="0">
                <a:latin typeface="Trebuchet MS"/>
                <a:cs typeface="Trebuchet MS"/>
              </a:rPr>
              <a:t>: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652" y="2133600"/>
            <a:ext cx="10759266" cy="2381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4042" y="5339778"/>
            <a:ext cx="10925175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10" dirty="0">
                <a:latin typeface="Times New Roman"/>
                <a:cs typeface="Times New Roman"/>
              </a:rPr>
              <a:t>Create an </a:t>
            </a:r>
            <a:r>
              <a:rPr sz="1800" spc="-35" dirty="0">
                <a:latin typeface="Times New Roman"/>
                <a:cs typeface="Times New Roman"/>
              </a:rPr>
              <a:t>image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tag </a:t>
            </a:r>
            <a:r>
              <a:rPr sz="1800" spc="-20" dirty="0">
                <a:latin typeface="Times New Roman"/>
                <a:cs typeface="Times New Roman"/>
              </a:rPr>
              <a:t>using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abbreviation </a:t>
            </a:r>
            <a:r>
              <a:rPr sz="1800" spc="-50" dirty="0">
                <a:latin typeface="Times New Roman"/>
                <a:cs typeface="Times New Roman"/>
              </a:rPr>
              <a:t>img.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This is </a:t>
            </a:r>
            <a:r>
              <a:rPr sz="1800" dirty="0">
                <a:latin typeface="Times New Roman"/>
                <a:cs typeface="Times New Roman"/>
              </a:rPr>
              <a:t>considered a </a:t>
            </a:r>
            <a:r>
              <a:rPr sz="1800" spc="-20" dirty="0">
                <a:latin typeface="Times New Roman"/>
                <a:cs typeface="Times New Roman"/>
              </a:rPr>
              <a:t>self-closing </a:t>
            </a:r>
            <a:r>
              <a:rPr sz="1800" spc="-10" dirty="0">
                <a:latin typeface="Times New Roman"/>
                <a:cs typeface="Times New Roman"/>
              </a:rPr>
              <a:t>tag, this </a:t>
            </a:r>
            <a:r>
              <a:rPr sz="1800" spc="15" dirty="0">
                <a:latin typeface="Times New Roman"/>
                <a:cs typeface="Times New Roman"/>
              </a:rPr>
              <a:t>tag </a:t>
            </a:r>
            <a:r>
              <a:rPr sz="1800" spc="-5" dirty="0">
                <a:latin typeface="Times New Roman"/>
                <a:cs typeface="Times New Roman"/>
              </a:rPr>
              <a:t>doesn't </a:t>
            </a:r>
            <a:r>
              <a:rPr sz="1800" spc="10" dirty="0">
                <a:latin typeface="Times New Roman"/>
                <a:cs typeface="Times New Roman"/>
              </a:rPr>
              <a:t>need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5" dirty="0">
                <a:latin typeface="Times New Roman"/>
                <a:cs typeface="Times New Roman"/>
              </a:rPr>
              <a:t>closing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tag.</a:t>
            </a:r>
            <a:endParaRPr sz="1800">
              <a:latin typeface="Times New Roman"/>
              <a:cs typeface="Times New Roman"/>
            </a:endParaRPr>
          </a:p>
          <a:p>
            <a:pPr marL="355600" marR="120650" indent="-343535">
              <a:lnSpc>
                <a:spcPts val="2180"/>
              </a:lnSpc>
              <a:spcBef>
                <a:spcPts val="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src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attribute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short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source,the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page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will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look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image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filename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dog.jpg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Image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file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names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include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Common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extensions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.jpg,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.jpeg,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.png.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12" y="724788"/>
            <a:ext cx="10993755" cy="1127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sz="2400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Calibri"/>
                <a:cs typeface="Calibri"/>
              </a:rPr>
              <a:t>alt</a:t>
            </a:r>
            <a:r>
              <a:rPr sz="2400" spc="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attribute</a:t>
            </a:r>
            <a:r>
              <a:rPr sz="2400" spc="-1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4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00"/>
                </a:solidFill>
                <a:latin typeface="Calibri"/>
                <a:cs typeface="Calibri"/>
              </a:rPr>
              <a:t>short </a:t>
            </a:r>
            <a:r>
              <a:rPr sz="2400" spc="-2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alternative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00"/>
                </a:solidFill>
                <a:latin typeface="Calibri"/>
                <a:cs typeface="Calibri"/>
              </a:rPr>
              <a:t>text.</a:t>
            </a:r>
            <a:r>
              <a:rPr sz="240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sz="2400" spc="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 won't</a:t>
            </a:r>
            <a:r>
              <a:rPr sz="240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00000"/>
                </a:solidFill>
                <a:latin typeface="Calibri"/>
                <a:cs typeface="Calibri"/>
              </a:rPr>
              <a:t>see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 this</a:t>
            </a:r>
            <a:r>
              <a:rPr sz="240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sz="240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on 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your</a:t>
            </a:r>
            <a:r>
              <a:rPr sz="24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web </a:t>
            </a:r>
            <a:r>
              <a:rPr sz="2400" spc="-5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page,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it provides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2400" spc="10" dirty="0">
                <a:solidFill>
                  <a:srgbClr val="000000"/>
                </a:solidFill>
                <a:latin typeface="Calibri"/>
                <a:cs typeface="Calibri"/>
              </a:rPr>
              <a:t>backup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sz="2400" spc="10" dirty="0">
                <a:solidFill>
                  <a:srgbClr val="000000"/>
                </a:solidFill>
                <a:latin typeface="Calibri"/>
                <a:cs typeface="Calibri"/>
              </a:rPr>
              <a:t>case 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your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image </a:t>
            </a:r>
            <a:r>
              <a:rPr sz="2400" spc="10" dirty="0">
                <a:solidFill>
                  <a:srgbClr val="000000"/>
                </a:solidFill>
                <a:latin typeface="Calibri"/>
                <a:cs typeface="Calibri"/>
              </a:rPr>
              <a:t>doesn't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download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properly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or </a:t>
            </a:r>
            <a:r>
              <a:rPr sz="2400" spc="-20" dirty="0">
                <a:solidFill>
                  <a:srgbClr val="000000"/>
                </a:solidFill>
                <a:latin typeface="Calibri"/>
                <a:cs typeface="Calibri"/>
              </a:rPr>
              <a:t>for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visually 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 impaired</a:t>
            </a:r>
            <a:r>
              <a:rPr sz="24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users.</a:t>
            </a:r>
            <a:r>
              <a:rPr sz="24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your</a:t>
            </a:r>
            <a:r>
              <a:rPr sz="24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browser</a:t>
            </a:r>
            <a:r>
              <a:rPr sz="24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0000"/>
                </a:solidFill>
                <a:latin typeface="Calibri"/>
                <a:cs typeface="Calibri"/>
              </a:rPr>
              <a:t>failed</a:t>
            </a:r>
            <a:r>
              <a:rPr sz="2400" spc="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load</a:t>
            </a:r>
            <a:r>
              <a:rPr sz="2400" spc="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sz="2400" spc="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r>
              <a:rPr sz="240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would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00000"/>
                </a:solidFill>
                <a:latin typeface="Calibri"/>
                <a:cs typeface="Calibri"/>
              </a:rPr>
              <a:t>see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812" y="2928556"/>
            <a:ext cx="11088370" cy="29578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5080" indent="-286385">
              <a:lnSpc>
                <a:spcPct val="101699"/>
              </a:lnSpc>
              <a:spcBef>
                <a:spcPts val="50"/>
              </a:spcBef>
              <a:buFont typeface="Arial MT"/>
              <a:buChar char="•"/>
              <a:tabLst>
                <a:tab pos="365125" algn="l"/>
                <a:tab pos="365760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relative </a:t>
            </a:r>
            <a:r>
              <a:rPr sz="2400" spc="-15" dirty="0">
                <a:latin typeface="Times New Roman"/>
                <a:cs typeface="Times New Roman"/>
              </a:rPr>
              <a:t>file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points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file</a:t>
            </a:r>
            <a:r>
              <a:rPr sz="2400" spc="-10" dirty="0">
                <a:latin typeface="Times New Roman"/>
                <a:cs typeface="Times New Roman"/>
              </a:rPr>
              <a:t> relative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current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page.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following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example,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file </a:t>
            </a:r>
            <a:r>
              <a:rPr sz="2400" spc="-5" dirty="0">
                <a:latin typeface="Times New Roman"/>
                <a:cs typeface="Times New Roman"/>
              </a:rPr>
              <a:t>path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points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file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images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folder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located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root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current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web:</a:t>
            </a:r>
            <a:endParaRPr sz="2400">
              <a:latin typeface="Times New Roman"/>
              <a:cs typeface="Times New Roman"/>
            </a:endParaRPr>
          </a:p>
          <a:p>
            <a:pPr marL="2834005">
              <a:lnSpc>
                <a:spcPts val="2855"/>
              </a:lnSpc>
            </a:pPr>
            <a:r>
              <a:rPr sz="2400" b="1" dirty="0">
                <a:latin typeface="Times New Roman"/>
                <a:cs typeface="Times New Roman"/>
              </a:rPr>
              <a:t>&lt;img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src="/images/picture.jpg"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alt="Mountain"&gt;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65"/>
              </a:lnSpc>
              <a:spcBef>
                <a:spcPts val="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1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following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example,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file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points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file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images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folder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located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55"/>
              </a:lnSpc>
              <a:tabLst>
                <a:tab pos="2757805" algn="l"/>
              </a:tabLst>
            </a:pPr>
            <a:r>
              <a:rPr sz="2400" spc="-20" dirty="0">
                <a:latin typeface="Times New Roman"/>
                <a:cs typeface="Times New Roman"/>
              </a:rPr>
              <a:t>current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folder:	</a:t>
            </a:r>
            <a:r>
              <a:rPr sz="2400" b="1" dirty="0">
                <a:latin typeface="Times New Roman"/>
                <a:cs typeface="Times New Roman"/>
              </a:rPr>
              <a:t>&lt;img </a:t>
            </a:r>
            <a:r>
              <a:rPr sz="2400" b="1" spc="-10" dirty="0">
                <a:latin typeface="Times New Roman"/>
                <a:cs typeface="Times New Roman"/>
              </a:rPr>
              <a:t>src="images/picture.jpg"</a:t>
            </a:r>
            <a:r>
              <a:rPr sz="2400" b="1" spc="5" dirty="0">
                <a:latin typeface="Times New Roman"/>
                <a:cs typeface="Times New Roman"/>
              </a:rPr>
              <a:t> alt="Mountain"&gt;</a:t>
            </a:r>
            <a:endParaRPr sz="2400">
              <a:latin typeface="Times New Roman"/>
              <a:cs typeface="Times New Roman"/>
            </a:endParaRPr>
          </a:p>
          <a:p>
            <a:pPr marL="355600" marR="12065" indent="-343535">
              <a:lnSpc>
                <a:spcPts val="2930"/>
              </a:lnSpc>
              <a:spcBef>
                <a:spcPts val="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1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following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example,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file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points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file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images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folder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located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folder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level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up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from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current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folder:</a:t>
            </a:r>
            <a:endParaRPr sz="2400">
              <a:latin typeface="Times New Roman"/>
              <a:cs typeface="Times New Roman"/>
            </a:endParaRPr>
          </a:p>
          <a:p>
            <a:pPr marL="2757805">
              <a:lnSpc>
                <a:spcPts val="2745"/>
              </a:lnSpc>
            </a:pPr>
            <a:r>
              <a:rPr sz="2400" b="1" dirty="0">
                <a:latin typeface="Times New Roman"/>
                <a:cs typeface="Times New Roman"/>
              </a:rPr>
              <a:t>&lt;img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src="../images/picture.jpg"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alt="Mountain"&gt;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050" y="1847850"/>
            <a:ext cx="246697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" y="619125"/>
            <a:ext cx="11315700" cy="1181100"/>
          </a:xfrm>
          <a:custGeom>
            <a:avLst/>
            <a:gdLst/>
            <a:ahLst/>
            <a:cxnLst/>
            <a:rect l="l" t="t" r="r" b="b"/>
            <a:pathLst>
              <a:path w="11315700" h="1181100">
                <a:moveTo>
                  <a:pt x="11315700" y="0"/>
                </a:moveTo>
                <a:lnTo>
                  <a:pt x="0" y="0"/>
                </a:lnTo>
                <a:lnTo>
                  <a:pt x="0" y="1181100"/>
                </a:lnTo>
                <a:lnTo>
                  <a:pt x="11315700" y="1181100"/>
                </a:lnTo>
                <a:lnTo>
                  <a:pt x="11315700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3150" y="2971800"/>
            <a:ext cx="4808855" cy="389890"/>
          </a:xfrm>
          <a:custGeom>
            <a:avLst/>
            <a:gdLst/>
            <a:ahLst/>
            <a:cxnLst/>
            <a:rect l="l" t="t" r="r" b="b"/>
            <a:pathLst>
              <a:path w="4808855" h="389889">
                <a:moveTo>
                  <a:pt x="0" y="0"/>
                </a:moveTo>
                <a:lnTo>
                  <a:pt x="0" y="232410"/>
                </a:lnTo>
                <a:lnTo>
                  <a:pt x="4808728" y="232410"/>
                </a:lnTo>
                <a:lnTo>
                  <a:pt x="4808728" y="389889"/>
                </a:lnTo>
              </a:path>
            </a:pathLst>
          </a:custGeom>
          <a:ln w="22225">
            <a:solidFill>
              <a:srgbClr val="3B0D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85069" y="5172075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215"/>
                </a:lnTo>
              </a:path>
            </a:pathLst>
          </a:custGeom>
          <a:ln w="22225">
            <a:solidFill>
              <a:srgbClr val="451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4375" y="4038600"/>
            <a:ext cx="1750695" cy="389890"/>
          </a:xfrm>
          <a:custGeom>
            <a:avLst/>
            <a:gdLst/>
            <a:ahLst/>
            <a:cxnLst/>
            <a:rect l="l" t="t" r="r" b="b"/>
            <a:pathLst>
              <a:path w="1750695" h="389889">
                <a:moveTo>
                  <a:pt x="876300" y="0"/>
                </a:moveTo>
                <a:lnTo>
                  <a:pt x="876300" y="232410"/>
                </a:lnTo>
                <a:lnTo>
                  <a:pt x="1750568" y="232410"/>
                </a:lnTo>
                <a:lnTo>
                  <a:pt x="1750568" y="389889"/>
                </a:lnTo>
              </a:path>
              <a:path w="1750695" h="389889">
                <a:moveTo>
                  <a:pt x="874268" y="0"/>
                </a:moveTo>
                <a:lnTo>
                  <a:pt x="874268" y="232410"/>
                </a:lnTo>
                <a:lnTo>
                  <a:pt x="0" y="232410"/>
                </a:lnTo>
                <a:lnTo>
                  <a:pt x="0" y="389889"/>
                </a:lnTo>
              </a:path>
            </a:pathLst>
          </a:custGeom>
          <a:ln w="22225">
            <a:solidFill>
              <a:srgbClr val="451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3150" y="2971800"/>
            <a:ext cx="3060700" cy="389890"/>
          </a:xfrm>
          <a:custGeom>
            <a:avLst/>
            <a:gdLst/>
            <a:ahLst/>
            <a:cxnLst/>
            <a:rect l="l" t="t" r="r" b="b"/>
            <a:pathLst>
              <a:path w="3060700" h="389889">
                <a:moveTo>
                  <a:pt x="0" y="0"/>
                </a:moveTo>
                <a:lnTo>
                  <a:pt x="0" y="232410"/>
                </a:lnTo>
                <a:lnTo>
                  <a:pt x="3060192" y="232410"/>
                </a:lnTo>
                <a:lnTo>
                  <a:pt x="3060192" y="389889"/>
                </a:lnTo>
              </a:path>
            </a:pathLst>
          </a:custGeom>
          <a:ln w="22225">
            <a:solidFill>
              <a:srgbClr val="3B0D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8700" y="5105400"/>
            <a:ext cx="3501390" cy="389890"/>
          </a:xfrm>
          <a:custGeom>
            <a:avLst/>
            <a:gdLst/>
            <a:ahLst/>
            <a:cxnLst/>
            <a:rect l="l" t="t" r="r" b="b"/>
            <a:pathLst>
              <a:path w="3501390" h="389889">
                <a:moveTo>
                  <a:pt x="1752600" y="0"/>
                </a:moveTo>
                <a:lnTo>
                  <a:pt x="1752600" y="232409"/>
                </a:lnTo>
                <a:lnTo>
                  <a:pt x="3501263" y="232409"/>
                </a:lnTo>
                <a:lnTo>
                  <a:pt x="3501263" y="389890"/>
                </a:lnTo>
              </a:path>
              <a:path w="3501390" h="389889">
                <a:moveTo>
                  <a:pt x="1750695" y="66675"/>
                </a:moveTo>
                <a:lnTo>
                  <a:pt x="1750695" y="389890"/>
                </a:lnTo>
              </a:path>
              <a:path w="3501390" h="389889">
                <a:moveTo>
                  <a:pt x="1748663" y="0"/>
                </a:moveTo>
                <a:lnTo>
                  <a:pt x="1748663" y="232409"/>
                </a:lnTo>
                <a:lnTo>
                  <a:pt x="0" y="232409"/>
                </a:lnTo>
                <a:lnTo>
                  <a:pt x="0" y="389890"/>
                </a:lnTo>
              </a:path>
            </a:pathLst>
          </a:custGeom>
          <a:ln w="22225">
            <a:solidFill>
              <a:srgbClr val="451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5625" y="4038600"/>
            <a:ext cx="3491865" cy="389890"/>
          </a:xfrm>
          <a:custGeom>
            <a:avLst/>
            <a:gdLst/>
            <a:ahLst/>
            <a:cxnLst/>
            <a:rect l="l" t="t" r="r" b="b"/>
            <a:pathLst>
              <a:path w="3491865" h="389889">
                <a:moveTo>
                  <a:pt x="1743075" y="0"/>
                </a:moveTo>
                <a:lnTo>
                  <a:pt x="1743075" y="232410"/>
                </a:lnTo>
                <a:lnTo>
                  <a:pt x="3491738" y="232410"/>
                </a:lnTo>
                <a:lnTo>
                  <a:pt x="3491738" y="389889"/>
                </a:lnTo>
              </a:path>
              <a:path w="3491865" h="389889">
                <a:moveTo>
                  <a:pt x="1741170" y="76200"/>
                </a:moveTo>
                <a:lnTo>
                  <a:pt x="1741170" y="389889"/>
                </a:lnTo>
              </a:path>
              <a:path w="3491865" h="389889">
                <a:moveTo>
                  <a:pt x="1748663" y="0"/>
                </a:moveTo>
                <a:lnTo>
                  <a:pt x="1748663" y="232410"/>
                </a:lnTo>
                <a:lnTo>
                  <a:pt x="0" y="232410"/>
                </a:lnTo>
                <a:lnTo>
                  <a:pt x="0" y="389889"/>
                </a:lnTo>
              </a:path>
            </a:pathLst>
          </a:custGeom>
          <a:ln w="22225">
            <a:solidFill>
              <a:srgbClr val="451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331912" y="2284412"/>
            <a:ext cx="5480050" cy="1088390"/>
            <a:chOff x="1331912" y="2284412"/>
            <a:chExt cx="5480050" cy="1088390"/>
          </a:xfrm>
        </p:grpSpPr>
        <p:sp>
          <p:nvSpPr>
            <p:cNvPr id="10" name="object 10"/>
            <p:cNvSpPr/>
            <p:nvPr/>
          </p:nvSpPr>
          <p:spPr>
            <a:xfrm>
              <a:off x="1343025" y="2971800"/>
              <a:ext cx="4813300" cy="389890"/>
            </a:xfrm>
            <a:custGeom>
              <a:avLst/>
              <a:gdLst/>
              <a:ahLst/>
              <a:cxnLst/>
              <a:rect l="l" t="t" r="r" b="b"/>
              <a:pathLst>
                <a:path w="4813300" h="389889">
                  <a:moveTo>
                    <a:pt x="4807204" y="0"/>
                  </a:moveTo>
                  <a:lnTo>
                    <a:pt x="4807204" y="232410"/>
                  </a:lnTo>
                  <a:lnTo>
                    <a:pt x="3495675" y="232410"/>
                  </a:lnTo>
                  <a:lnTo>
                    <a:pt x="3495675" y="389889"/>
                  </a:lnTo>
                </a:path>
                <a:path w="4813300" h="389889">
                  <a:moveTo>
                    <a:pt x="4812792" y="0"/>
                  </a:moveTo>
                  <a:lnTo>
                    <a:pt x="4812792" y="232410"/>
                  </a:lnTo>
                  <a:lnTo>
                    <a:pt x="1752600" y="232410"/>
                  </a:lnTo>
                  <a:lnTo>
                    <a:pt x="1752600" y="389889"/>
                  </a:lnTo>
                </a:path>
                <a:path w="4813300" h="389889">
                  <a:moveTo>
                    <a:pt x="4808728" y="0"/>
                  </a:moveTo>
                  <a:lnTo>
                    <a:pt x="4808728" y="232410"/>
                  </a:lnTo>
                  <a:lnTo>
                    <a:pt x="0" y="232410"/>
                  </a:lnTo>
                  <a:lnTo>
                    <a:pt x="0" y="389889"/>
                  </a:lnTo>
                </a:path>
              </a:pathLst>
            </a:custGeom>
            <a:ln w="22225">
              <a:solidFill>
                <a:srgbClr val="3B0D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95925" y="2295524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1304925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0" y="676275"/>
                  </a:lnTo>
                  <a:lnTo>
                    <a:pt x="1304925" y="676275"/>
                  </a:lnTo>
                  <a:lnTo>
                    <a:pt x="1304925" y="523875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95925" y="2295525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0" y="676275"/>
                  </a:moveTo>
                  <a:lnTo>
                    <a:pt x="1304925" y="67627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w</a:t>
            </a:r>
            <a:r>
              <a:rPr dirty="0"/>
              <a:t>o</a:t>
            </a:r>
            <a:r>
              <a:rPr spc="-25" dirty="0"/>
              <a:t>r</a:t>
            </a:r>
            <a:r>
              <a:rPr dirty="0"/>
              <a:t>k1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5751512" y="2808287"/>
            <a:ext cx="1193800" cy="250825"/>
            <a:chOff x="5751512" y="2808287"/>
            <a:chExt cx="1193800" cy="250825"/>
          </a:xfrm>
        </p:grpSpPr>
        <p:sp>
          <p:nvSpPr>
            <p:cNvPr id="15" name="object 15"/>
            <p:cNvSpPr/>
            <p:nvPr/>
          </p:nvSpPr>
          <p:spPr>
            <a:xfrm>
              <a:off x="5762625" y="2819400"/>
              <a:ext cx="1171575" cy="228600"/>
            </a:xfrm>
            <a:custGeom>
              <a:avLst/>
              <a:gdLst/>
              <a:ahLst/>
              <a:cxnLst/>
              <a:rect l="l" t="t" r="r" b="b"/>
              <a:pathLst>
                <a:path w="1171575" h="228600">
                  <a:moveTo>
                    <a:pt x="11715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171575" y="228600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62625" y="2819400"/>
              <a:ext cx="1171575" cy="228600"/>
            </a:xfrm>
            <a:custGeom>
              <a:avLst/>
              <a:gdLst/>
              <a:ahLst/>
              <a:cxnLst/>
              <a:rect l="l" t="t" r="r" b="b"/>
              <a:pathLst>
                <a:path w="1171575" h="228600">
                  <a:moveTo>
                    <a:pt x="0" y="228600"/>
                  </a:moveTo>
                  <a:lnTo>
                    <a:pt x="1171575" y="228600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85585" y="2787713"/>
            <a:ext cx="5200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latin typeface="Trebuchet MS"/>
                <a:cs typeface="Trebuchet MS"/>
              </a:rPr>
              <a:t>Folder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4212" y="3351212"/>
            <a:ext cx="1317625" cy="698500"/>
            <a:chOff x="684212" y="3351212"/>
            <a:chExt cx="1317625" cy="698500"/>
          </a:xfrm>
        </p:grpSpPr>
        <p:sp>
          <p:nvSpPr>
            <p:cNvPr id="19" name="object 19"/>
            <p:cNvSpPr/>
            <p:nvPr/>
          </p:nvSpPr>
          <p:spPr>
            <a:xfrm>
              <a:off x="695325" y="3362324"/>
              <a:ext cx="1295400" cy="676275"/>
            </a:xfrm>
            <a:custGeom>
              <a:avLst/>
              <a:gdLst/>
              <a:ahLst/>
              <a:cxnLst/>
              <a:rect l="l" t="t" r="r" b="b"/>
              <a:pathLst>
                <a:path w="1295400" h="676275">
                  <a:moveTo>
                    <a:pt x="1295400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0" y="676275"/>
                  </a:lnTo>
                  <a:lnTo>
                    <a:pt x="1295400" y="676275"/>
                  </a:lnTo>
                  <a:lnTo>
                    <a:pt x="1295400" y="52387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5325" y="3362325"/>
              <a:ext cx="1295400" cy="676275"/>
            </a:xfrm>
            <a:custGeom>
              <a:avLst/>
              <a:gdLst/>
              <a:ahLst/>
              <a:cxnLst/>
              <a:rect l="l" t="t" r="r" b="b"/>
              <a:pathLst>
                <a:path w="1295400" h="676275">
                  <a:moveTo>
                    <a:pt x="0" y="676275"/>
                  </a:moveTo>
                  <a:lnTo>
                    <a:pt x="1295400" y="676275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58507" y="3463353"/>
            <a:ext cx="11633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30" dirty="0">
                <a:solidFill>
                  <a:srgbClr val="FFFFFF"/>
                </a:solidFill>
                <a:latin typeface="Trebuchet MS"/>
                <a:cs typeface="Trebuchet MS"/>
              </a:rPr>
              <a:t>Index.html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41387" y="3875087"/>
            <a:ext cx="1193800" cy="250825"/>
            <a:chOff x="941387" y="3875087"/>
            <a:chExt cx="1193800" cy="250825"/>
          </a:xfrm>
        </p:grpSpPr>
        <p:sp>
          <p:nvSpPr>
            <p:cNvPr id="23" name="object 23"/>
            <p:cNvSpPr/>
            <p:nvPr/>
          </p:nvSpPr>
          <p:spPr>
            <a:xfrm>
              <a:off x="952500" y="3886200"/>
              <a:ext cx="1171575" cy="228600"/>
            </a:xfrm>
            <a:custGeom>
              <a:avLst/>
              <a:gdLst/>
              <a:ahLst/>
              <a:cxnLst/>
              <a:rect l="l" t="t" r="r" b="b"/>
              <a:pathLst>
                <a:path w="1171575" h="228600">
                  <a:moveTo>
                    <a:pt x="11715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171575" y="228600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52500" y="3886200"/>
              <a:ext cx="1171575" cy="228600"/>
            </a:xfrm>
            <a:custGeom>
              <a:avLst/>
              <a:gdLst/>
              <a:ahLst/>
              <a:cxnLst/>
              <a:rect l="l" t="t" r="r" b="b"/>
              <a:pathLst>
                <a:path w="1171575" h="228600">
                  <a:moveTo>
                    <a:pt x="0" y="228600"/>
                  </a:moveTo>
                  <a:lnTo>
                    <a:pt x="1171575" y="228600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20457" y="3853878"/>
            <a:ext cx="8324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40" dirty="0">
                <a:latin typeface="Trebuchet MS"/>
                <a:cs typeface="Trebuchet MS"/>
              </a:rPr>
              <a:t>H</a:t>
            </a:r>
            <a:r>
              <a:rPr sz="1500" spc="30" dirty="0">
                <a:latin typeface="Trebuchet MS"/>
                <a:cs typeface="Trebuchet MS"/>
              </a:rPr>
              <a:t>T</a:t>
            </a:r>
            <a:r>
              <a:rPr sz="1500" spc="130" dirty="0">
                <a:latin typeface="Trebuchet MS"/>
                <a:cs typeface="Trebuchet MS"/>
              </a:rPr>
              <a:t>M</a:t>
            </a:r>
            <a:r>
              <a:rPr sz="1500" spc="-25" dirty="0">
                <a:latin typeface="Trebuchet MS"/>
                <a:cs typeface="Trebuchet MS"/>
              </a:rPr>
              <a:t>L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114" dirty="0">
                <a:latin typeface="Trebuchet MS"/>
                <a:cs typeface="Trebuchet MS"/>
              </a:rPr>
              <a:t>F</a:t>
            </a:r>
            <a:r>
              <a:rPr sz="1500" spc="-130" dirty="0">
                <a:latin typeface="Trebuchet MS"/>
                <a:cs typeface="Trebuchet MS"/>
              </a:rPr>
              <a:t>i</a:t>
            </a:r>
            <a:r>
              <a:rPr sz="1500" spc="-145" dirty="0">
                <a:latin typeface="Trebuchet MS"/>
                <a:cs typeface="Trebuchet MS"/>
              </a:rPr>
              <a:t>l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27287" y="3351212"/>
            <a:ext cx="1327150" cy="698500"/>
            <a:chOff x="2427287" y="3351212"/>
            <a:chExt cx="1327150" cy="698500"/>
          </a:xfrm>
        </p:grpSpPr>
        <p:sp>
          <p:nvSpPr>
            <p:cNvPr id="27" name="object 27"/>
            <p:cNvSpPr/>
            <p:nvPr/>
          </p:nvSpPr>
          <p:spPr>
            <a:xfrm>
              <a:off x="2438400" y="3362324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1304925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0" y="676275"/>
                  </a:lnTo>
                  <a:lnTo>
                    <a:pt x="1304925" y="676275"/>
                  </a:lnTo>
                  <a:lnTo>
                    <a:pt x="1304925" y="523875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8400" y="3362325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0" y="676275"/>
                  </a:moveTo>
                  <a:lnTo>
                    <a:pt x="1304925" y="67627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70530" y="3463353"/>
            <a:ext cx="124587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1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spc="-1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100" spc="-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33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100" spc="-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100" spc="-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1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84462" y="3875087"/>
            <a:ext cx="1203325" cy="250825"/>
            <a:chOff x="2684462" y="3875087"/>
            <a:chExt cx="1203325" cy="250825"/>
          </a:xfrm>
        </p:grpSpPr>
        <p:sp>
          <p:nvSpPr>
            <p:cNvPr id="31" name="object 31"/>
            <p:cNvSpPr/>
            <p:nvPr/>
          </p:nvSpPr>
          <p:spPr>
            <a:xfrm>
              <a:off x="2695575" y="3886200"/>
              <a:ext cx="1181100" cy="228600"/>
            </a:xfrm>
            <a:custGeom>
              <a:avLst/>
              <a:gdLst/>
              <a:ahLst/>
              <a:cxnLst/>
              <a:rect l="l" t="t" r="r" b="b"/>
              <a:pathLst>
                <a:path w="1181100" h="228600">
                  <a:moveTo>
                    <a:pt x="11811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181100" y="22860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5575" y="3886200"/>
              <a:ext cx="1181100" cy="228600"/>
            </a:xfrm>
            <a:custGeom>
              <a:avLst/>
              <a:gdLst/>
              <a:ahLst/>
              <a:cxnLst/>
              <a:rect l="l" t="t" r="r" b="b"/>
              <a:pathLst>
                <a:path w="1181100" h="228600">
                  <a:moveTo>
                    <a:pt x="0" y="228600"/>
                  </a:moveTo>
                  <a:lnTo>
                    <a:pt x="1181100" y="228600"/>
                  </a:lnTo>
                  <a:lnTo>
                    <a:pt x="1181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42005" y="3853878"/>
            <a:ext cx="8883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5" dirty="0">
                <a:latin typeface="Trebuchet MS"/>
                <a:cs typeface="Trebuchet MS"/>
              </a:rPr>
              <a:t>HTML</a:t>
            </a:r>
            <a:r>
              <a:rPr sz="1500" spc="320" dirty="0">
                <a:latin typeface="Trebuchet MS"/>
                <a:cs typeface="Trebuchet MS"/>
              </a:rPr>
              <a:t> </a:t>
            </a:r>
            <a:r>
              <a:rPr sz="1500" spc="-125" dirty="0">
                <a:latin typeface="Trebuchet MS"/>
                <a:cs typeface="Trebuchet MS"/>
              </a:rPr>
              <a:t>File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79887" y="3351212"/>
            <a:ext cx="1327150" cy="698500"/>
            <a:chOff x="4179887" y="3351212"/>
            <a:chExt cx="1327150" cy="698500"/>
          </a:xfrm>
        </p:grpSpPr>
        <p:sp>
          <p:nvSpPr>
            <p:cNvPr id="35" name="object 35"/>
            <p:cNvSpPr/>
            <p:nvPr/>
          </p:nvSpPr>
          <p:spPr>
            <a:xfrm>
              <a:off x="4191000" y="3362324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1304925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0" y="676275"/>
                  </a:lnTo>
                  <a:lnTo>
                    <a:pt x="1304925" y="676275"/>
                  </a:lnTo>
                  <a:lnTo>
                    <a:pt x="1304925" y="523875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91000" y="3362325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0" y="676275"/>
                  </a:moveTo>
                  <a:lnTo>
                    <a:pt x="1304925" y="67627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458715" y="3463353"/>
            <a:ext cx="7581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100" spc="-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-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100" spc="-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37062" y="3875087"/>
            <a:ext cx="1193800" cy="250825"/>
            <a:chOff x="4437062" y="3875087"/>
            <a:chExt cx="1193800" cy="250825"/>
          </a:xfrm>
        </p:grpSpPr>
        <p:sp>
          <p:nvSpPr>
            <p:cNvPr id="39" name="object 39"/>
            <p:cNvSpPr/>
            <p:nvPr/>
          </p:nvSpPr>
          <p:spPr>
            <a:xfrm>
              <a:off x="4448175" y="3886200"/>
              <a:ext cx="1171575" cy="228600"/>
            </a:xfrm>
            <a:custGeom>
              <a:avLst/>
              <a:gdLst/>
              <a:ahLst/>
              <a:cxnLst/>
              <a:rect l="l" t="t" r="r" b="b"/>
              <a:pathLst>
                <a:path w="1171575" h="228600">
                  <a:moveTo>
                    <a:pt x="11715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171575" y="228600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48175" y="3886200"/>
              <a:ext cx="1171575" cy="228600"/>
            </a:xfrm>
            <a:custGeom>
              <a:avLst/>
              <a:gdLst/>
              <a:ahLst/>
              <a:cxnLst/>
              <a:rect l="l" t="t" r="r" b="b"/>
              <a:pathLst>
                <a:path w="1171575" h="228600">
                  <a:moveTo>
                    <a:pt x="0" y="228600"/>
                  </a:moveTo>
                  <a:lnTo>
                    <a:pt x="1171575" y="228600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73040" y="3853878"/>
            <a:ext cx="521334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14" dirty="0">
                <a:latin typeface="Trebuchet MS"/>
                <a:cs typeface="Trebuchet MS"/>
              </a:rPr>
              <a:t>F</a:t>
            </a:r>
            <a:r>
              <a:rPr sz="1500" spc="-60" dirty="0">
                <a:latin typeface="Trebuchet MS"/>
                <a:cs typeface="Trebuchet MS"/>
              </a:rPr>
              <a:t>o</a:t>
            </a:r>
            <a:r>
              <a:rPr sz="1500" spc="-70" dirty="0">
                <a:latin typeface="Trebuchet MS"/>
                <a:cs typeface="Trebuchet MS"/>
              </a:rPr>
              <a:t>l</a:t>
            </a:r>
            <a:r>
              <a:rPr sz="1500" spc="-85" dirty="0">
                <a:latin typeface="Trebuchet MS"/>
                <a:cs typeface="Trebuchet MS"/>
              </a:rPr>
              <a:t>d</a:t>
            </a:r>
            <a:r>
              <a:rPr sz="1500" spc="-70" dirty="0">
                <a:latin typeface="Trebuchet MS"/>
                <a:cs typeface="Trebuchet MS"/>
              </a:rPr>
              <a:t>e</a:t>
            </a:r>
            <a:r>
              <a:rPr sz="1500" spc="10" dirty="0">
                <a:latin typeface="Trebuchet MS"/>
                <a:cs typeface="Trebuchet MS"/>
              </a:rPr>
              <a:t>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27287" y="4418012"/>
            <a:ext cx="1327150" cy="698500"/>
            <a:chOff x="2427287" y="4418012"/>
            <a:chExt cx="1327150" cy="698500"/>
          </a:xfrm>
        </p:grpSpPr>
        <p:sp>
          <p:nvSpPr>
            <p:cNvPr id="43" name="object 43"/>
            <p:cNvSpPr/>
            <p:nvPr/>
          </p:nvSpPr>
          <p:spPr>
            <a:xfrm>
              <a:off x="2438400" y="4429124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1304925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0" y="676275"/>
                  </a:lnTo>
                  <a:lnTo>
                    <a:pt x="1304925" y="676275"/>
                  </a:lnTo>
                  <a:lnTo>
                    <a:pt x="1304925" y="523875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38400" y="4429125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0" y="676275"/>
                  </a:moveTo>
                  <a:lnTo>
                    <a:pt x="1304925" y="67627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832735" y="4529201"/>
            <a:ext cx="521334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21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100" spc="-1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100" spc="-32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pg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684462" y="4941887"/>
            <a:ext cx="1203325" cy="241300"/>
            <a:chOff x="2684462" y="4941887"/>
            <a:chExt cx="1203325" cy="241300"/>
          </a:xfrm>
        </p:grpSpPr>
        <p:sp>
          <p:nvSpPr>
            <p:cNvPr id="47" name="object 47"/>
            <p:cNvSpPr/>
            <p:nvPr/>
          </p:nvSpPr>
          <p:spPr>
            <a:xfrm>
              <a:off x="2695575" y="4953000"/>
              <a:ext cx="1181100" cy="219075"/>
            </a:xfrm>
            <a:custGeom>
              <a:avLst/>
              <a:gdLst/>
              <a:ahLst/>
              <a:cxnLst/>
              <a:rect l="l" t="t" r="r" b="b"/>
              <a:pathLst>
                <a:path w="1181100" h="219075">
                  <a:moveTo>
                    <a:pt x="1181100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181100" y="219075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95575" y="4953000"/>
              <a:ext cx="1181100" cy="219075"/>
            </a:xfrm>
            <a:custGeom>
              <a:avLst/>
              <a:gdLst/>
              <a:ahLst/>
              <a:cxnLst/>
              <a:rect l="l" t="t" r="r" b="b"/>
              <a:pathLst>
                <a:path w="1181100" h="219075">
                  <a:moveTo>
                    <a:pt x="0" y="219075"/>
                  </a:moveTo>
                  <a:lnTo>
                    <a:pt x="1181100" y="219075"/>
                  </a:lnTo>
                  <a:lnTo>
                    <a:pt x="1181100" y="0"/>
                  </a:lnTo>
                  <a:lnTo>
                    <a:pt x="0" y="0"/>
                  </a:lnTo>
                  <a:lnTo>
                    <a:pt x="0" y="219075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879979" y="4920615"/>
            <a:ext cx="8020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latin typeface="Trebuchet MS"/>
                <a:cs typeface="Trebuchet MS"/>
              </a:rPr>
              <a:t>Image</a:t>
            </a:r>
            <a:r>
              <a:rPr sz="1500" spc="320" dirty="0">
                <a:latin typeface="Trebuchet MS"/>
                <a:cs typeface="Trebuchet MS"/>
              </a:rPr>
              <a:t> </a:t>
            </a:r>
            <a:r>
              <a:rPr sz="1500" spc="-140" dirty="0">
                <a:latin typeface="Trebuchet MS"/>
                <a:cs typeface="Trebuchet MS"/>
              </a:rPr>
              <a:t>file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179887" y="4418012"/>
            <a:ext cx="1327150" cy="698500"/>
            <a:chOff x="4179887" y="4418012"/>
            <a:chExt cx="1327150" cy="698500"/>
          </a:xfrm>
        </p:grpSpPr>
        <p:sp>
          <p:nvSpPr>
            <p:cNvPr id="51" name="object 51"/>
            <p:cNvSpPr/>
            <p:nvPr/>
          </p:nvSpPr>
          <p:spPr>
            <a:xfrm>
              <a:off x="4191000" y="4429124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1304925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0" y="676275"/>
                  </a:lnTo>
                  <a:lnTo>
                    <a:pt x="1304925" y="676275"/>
                  </a:lnTo>
                  <a:lnTo>
                    <a:pt x="1304925" y="523875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191000" y="4429125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0" y="676275"/>
                  </a:moveTo>
                  <a:lnTo>
                    <a:pt x="1304925" y="67627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544695" y="4529201"/>
            <a:ext cx="59753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21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100" spc="-1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100" spc="-125" dirty="0">
                <a:solidFill>
                  <a:srgbClr val="FFFFFF"/>
                </a:solidFill>
                <a:latin typeface="Trebuchet MS"/>
                <a:cs typeface="Trebuchet MS"/>
              </a:rPr>
              <a:t>png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437062" y="4941887"/>
            <a:ext cx="1193800" cy="241300"/>
            <a:chOff x="4437062" y="4941887"/>
            <a:chExt cx="1193800" cy="241300"/>
          </a:xfrm>
        </p:grpSpPr>
        <p:sp>
          <p:nvSpPr>
            <p:cNvPr id="55" name="object 55"/>
            <p:cNvSpPr/>
            <p:nvPr/>
          </p:nvSpPr>
          <p:spPr>
            <a:xfrm>
              <a:off x="4448175" y="49530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117157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171575" y="219075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48175" y="49530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0" y="219075"/>
                  </a:moveTo>
                  <a:lnTo>
                    <a:pt x="1171575" y="219075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19075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658740" y="4920615"/>
            <a:ext cx="7448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latin typeface="Trebuchet MS"/>
                <a:cs typeface="Trebuchet MS"/>
              </a:rPr>
              <a:t>I</a:t>
            </a:r>
            <a:r>
              <a:rPr sz="1500" spc="-135" dirty="0">
                <a:latin typeface="Trebuchet MS"/>
                <a:cs typeface="Trebuchet MS"/>
              </a:rPr>
              <a:t>m</a:t>
            </a:r>
            <a:r>
              <a:rPr sz="1500" spc="-120" dirty="0">
                <a:latin typeface="Trebuchet MS"/>
                <a:cs typeface="Trebuchet MS"/>
              </a:rPr>
              <a:t>a</a:t>
            </a:r>
            <a:r>
              <a:rPr sz="1500" spc="-85" dirty="0">
                <a:latin typeface="Trebuchet MS"/>
                <a:cs typeface="Trebuchet MS"/>
              </a:rPr>
              <a:t>g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60" dirty="0">
                <a:latin typeface="Trebuchet MS"/>
                <a:cs typeface="Trebuchet MS"/>
              </a:rPr>
              <a:t>f</a:t>
            </a:r>
            <a:r>
              <a:rPr sz="1500" spc="-155" dirty="0">
                <a:latin typeface="Trebuchet MS"/>
                <a:cs typeface="Trebuchet MS"/>
              </a:rPr>
              <a:t>i</a:t>
            </a:r>
            <a:r>
              <a:rPr sz="1500" spc="-145" dirty="0">
                <a:latin typeface="Trebuchet MS"/>
                <a:cs typeface="Trebuchet MS"/>
              </a:rPr>
              <a:t>l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922962" y="4418012"/>
            <a:ext cx="1327150" cy="698500"/>
            <a:chOff x="5922962" y="4418012"/>
            <a:chExt cx="1327150" cy="698500"/>
          </a:xfrm>
        </p:grpSpPr>
        <p:sp>
          <p:nvSpPr>
            <p:cNvPr id="59" name="object 59"/>
            <p:cNvSpPr/>
            <p:nvPr/>
          </p:nvSpPr>
          <p:spPr>
            <a:xfrm>
              <a:off x="5934075" y="4429124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1304925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0" y="676275"/>
                  </a:lnTo>
                  <a:lnTo>
                    <a:pt x="1304925" y="676275"/>
                  </a:lnTo>
                  <a:lnTo>
                    <a:pt x="1304925" y="523875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934075" y="4429125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0" y="676275"/>
                  </a:moveTo>
                  <a:lnTo>
                    <a:pt x="1304925" y="67627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104001" y="4529201"/>
            <a:ext cx="966469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0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189662" y="4941887"/>
            <a:ext cx="1193800" cy="241300"/>
            <a:chOff x="6189662" y="4941887"/>
            <a:chExt cx="1193800" cy="241300"/>
          </a:xfrm>
        </p:grpSpPr>
        <p:sp>
          <p:nvSpPr>
            <p:cNvPr id="63" name="object 63"/>
            <p:cNvSpPr/>
            <p:nvPr/>
          </p:nvSpPr>
          <p:spPr>
            <a:xfrm>
              <a:off x="6200775" y="49530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117157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171575" y="219075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00775" y="49530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0" y="219075"/>
                  </a:moveTo>
                  <a:lnTo>
                    <a:pt x="1171575" y="219075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19075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523101" y="4920615"/>
            <a:ext cx="520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14" dirty="0">
                <a:latin typeface="Trebuchet MS"/>
                <a:cs typeface="Trebuchet MS"/>
              </a:rPr>
              <a:t>F</a:t>
            </a:r>
            <a:r>
              <a:rPr sz="1500" spc="-60" dirty="0">
                <a:latin typeface="Trebuchet MS"/>
                <a:cs typeface="Trebuchet MS"/>
              </a:rPr>
              <a:t>o</a:t>
            </a:r>
            <a:r>
              <a:rPr sz="1500" spc="-70" dirty="0">
                <a:latin typeface="Trebuchet MS"/>
                <a:cs typeface="Trebuchet MS"/>
              </a:rPr>
              <a:t>l</a:t>
            </a:r>
            <a:r>
              <a:rPr sz="1500" spc="-90" dirty="0">
                <a:latin typeface="Trebuchet MS"/>
                <a:cs typeface="Trebuchet MS"/>
              </a:rPr>
              <a:t>d</a:t>
            </a:r>
            <a:r>
              <a:rPr sz="1500" spc="-70" dirty="0">
                <a:latin typeface="Trebuchet MS"/>
                <a:cs typeface="Trebuchet MS"/>
              </a:rPr>
              <a:t>e</a:t>
            </a:r>
            <a:r>
              <a:rPr sz="1500" spc="10" dirty="0">
                <a:latin typeface="Trebuchet MS"/>
                <a:cs typeface="Trebuchet MS"/>
              </a:rPr>
              <a:t>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179887" y="5475287"/>
            <a:ext cx="1327150" cy="698500"/>
            <a:chOff x="4179887" y="5475287"/>
            <a:chExt cx="1327150" cy="698500"/>
          </a:xfrm>
        </p:grpSpPr>
        <p:sp>
          <p:nvSpPr>
            <p:cNvPr id="67" name="object 67"/>
            <p:cNvSpPr/>
            <p:nvPr/>
          </p:nvSpPr>
          <p:spPr>
            <a:xfrm>
              <a:off x="4191000" y="5486399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1304925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0" y="676275"/>
                  </a:lnTo>
                  <a:lnTo>
                    <a:pt x="1304925" y="676275"/>
                  </a:lnTo>
                  <a:lnTo>
                    <a:pt x="1304925" y="533400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91000" y="5486400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0" y="676275"/>
                  </a:moveTo>
                  <a:lnTo>
                    <a:pt x="1304925" y="67627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516120" y="5595302"/>
            <a:ext cx="65468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spc="-21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100" spc="-1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100" spc="-32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pg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437062" y="6008687"/>
            <a:ext cx="1193800" cy="241300"/>
            <a:chOff x="4437062" y="6008687"/>
            <a:chExt cx="1193800" cy="241300"/>
          </a:xfrm>
        </p:grpSpPr>
        <p:sp>
          <p:nvSpPr>
            <p:cNvPr id="71" name="object 71"/>
            <p:cNvSpPr/>
            <p:nvPr/>
          </p:nvSpPr>
          <p:spPr>
            <a:xfrm>
              <a:off x="4448175" y="60198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117157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171575" y="219075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48175" y="60198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0" y="219075"/>
                  </a:moveTo>
                  <a:lnTo>
                    <a:pt x="1171575" y="219075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19075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658740" y="5986462"/>
            <a:ext cx="7448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latin typeface="Trebuchet MS"/>
                <a:cs typeface="Trebuchet MS"/>
              </a:rPr>
              <a:t>I</a:t>
            </a:r>
            <a:r>
              <a:rPr sz="1500" spc="-135" dirty="0">
                <a:latin typeface="Trebuchet MS"/>
                <a:cs typeface="Trebuchet MS"/>
              </a:rPr>
              <a:t>m</a:t>
            </a:r>
            <a:r>
              <a:rPr sz="1500" spc="-120" dirty="0">
                <a:latin typeface="Trebuchet MS"/>
                <a:cs typeface="Trebuchet MS"/>
              </a:rPr>
              <a:t>a</a:t>
            </a:r>
            <a:r>
              <a:rPr sz="1500" spc="-85" dirty="0">
                <a:latin typeface="Trebuchet MS"/>
                <a:cs typeface="Trebuchet MS"/>
              </a:rPr>
              <a:t>g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60" dirty="0">
                <a:latin typeface="Trebuchet MS"/>
                <a:cs typeface="Trebuchet MS"/>
              </a:rPr>
              <a:t>fi</a:t>
            </a:r>
            <a:r>
              <a:rPr sz="1500" spc="-145" dirty="0">
                <a:latin typeface="Trebuchet MS"/>
                <a:cs typeface="Trebuchet MS"/>
              </a:rPr>
              <a:t>l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922962" y="5475287"/>
            <a:ext cx="1327150" cy="698500"/>
            <a:chOff x="5922962" y="5475287"/>
            <a:chExt cx="1327150" cy="698500"/>
          </a:xfrm>
        </p:grpSpPr>
        <p:sp>
          <p:nvSpPr>
            <p:cNvPr id="75" name="object 75"/>
            <p:cNvSpPr/>
            <p:nvPr/>
          </p:nvSpPr>
          <p:spPr>
            <a:xfrm>
              <a:off x="5934075" y="5486399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1304925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0" y="676275"/>
                  </a:lnTo>
                  <a:lnTo>
                    <a:pt x="1304925" y="676275"/>
                  </a:lnTo>
                  <a:lnTo>
                    <a:pt x="1304925" y="533400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34075" y="5486400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0" y="676275"/>
                  </a:moveTo>
                  <a:lnTo>
                    <a:pt x="1304925" y="67627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227826" y="5595302"/>
            <a:ext cx="7315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spc="-21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100" spc="-1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100" spc="-125" dirty="0">
                <a:solidFill>
                  <a:srgbClr val="FFFFFF"/>
                </a:solidFill>
                <a:latin typeface="Trebuchet MS"/>
                <a:cs typeface="Trebuchet MS"/>
              </a:rPr>
              <a:t>png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189662" y="6008687"/>
            <a:ext cx="1193800" cy="241300"/>
            <a:chOff x="6189662" y="6008687"/>
            <a:chExt cx="1193800" cy="241300"/>
          </a:xfrm>
        </p:grpSpPr>
        <p:sp>
          <p:nvSpPr>
            <p:cNvPr id="79" name="object 79"/>
            <p:cNvSpPr/>
            <p:nvPr/>
          </p:nvSpPr>
          <p:spPr>
            <a:xfrm>
              <a:off x="6200775" y="60198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117157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171575" y="219075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200775" y="60198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0" y="219075"/>
                  </a:moveTo>
                  <a:lnTo>
                    <a:pt x="1171575" y="219075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19075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408801" y="5986462"/>
            <a:ext cx="7448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latin typeface="Trebuchet MS"/>
                <a:cs typeface="Trebuchet MS"/>
              </a:rPr>
              <a:t>I</a:t>
            </a:r>
            <a:r>
              <a:rPr sz="1500" spc="-135" dirty="0">
                <a:latin typeface="Trebuchet MS"/>
                <a:cs typeface="Trebuchet MS"/>
              </a:rPr>
              <a:t>m</a:t>
            </a:r>
            <a:r>
              <a:rPr sz="1500" spc="-120" dirty="0">
                <a:latin typeface="Trebuchet MS"/>
                <a:cs typeface="Trebuchet MS"/>
              </a:rPr>
              <a:t>a</a:t>
            </a:r>
            <a:r>
              <a:rPr sz="1500" spc="-85" dirty="0">
                <a:latin typeface="Trebuchet MS"/>
                <a:cs typeface="Trebuchet MS"/>
              </a:rPr>
              <a:t>g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60" dirty="0">
                <a:latin typeface="Trebuchet MS"/>
                <a:cs typeface="Trebuchet MS"/>
              </a:rPr>
              <a:t>fi</a:t>
            </a:r>
            <a:r>
              <a:rPr sz="1500" spc="-145" dirty="0">
                <a:latin typeface="Trebuchet MS"/>
                <a:cs typeface="Trebuchet MS"/>
              </a:rPr>
              <a:t>l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75562" y="5475287"/>
            <a:ext cx="1327150" cy="698500"/>
            <a:chOff x="7675562" y="5475287"/>
            <a:chExt cx="1327150" cy="698500"/>
          </a:xfrm>
        </p:grpSpPr>
        <p:sp>
          <p:nvSpPr>
            <p:cNvPr id="83" name="object 83"/>
            <p:cNvSpPr/>
            <p:nvPr/>
          </p:nvSpPr>
          <p:spPr>
            <a:xfrm>
              <a:off x="7686675" y="5486399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1304925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0" y="676275"/>
                  </a:lnTo>
                  <a:lnTo>
                    <a:pt x="1304925" y="676275"/>
                  </a:lnTo>
                  <a:lnTo>
                    <a:pt x="1304925" y="533400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686675" y="5486400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0" y="676275"/>
                  </a:moveTo>
                  <a:lnTo>
                    <a:pt x="1304925" y="67627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7882508" y="5595302"/>
            <a:ext cx="922019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spc="-21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100" spc="-1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1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-120" dirty="0">
                <a:solidFill>
                  <a:srgbClr val="FFFFFF"/>
                </a:solidFill>
                <a:latin typeface="Trebuchet MS"/>
                <a:cs typeface="Trebuchet MS"/>
              </a:rPr>
              <a:t>bp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7932737" y="6008687"/>
            <a:ext cx="1193800" cy="241300"/>
            <a:chOff x="7932737" y="6008687"/>
            <a:chExt cx="1193800" cy="241300"/>
          </a:xfrm>
        </p:grpSpPr>
        <p:sp>
          <p:nvSpPr>
            <p:cNvPr id="87" name="object 87"/>
            <p:cNvSpPr/>
            <p:nvPr/>
          </p:nvSpPr>
          <p:spPr>
            <a:xfrm>
              <a:off x="7943850" y="60198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117157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171575" y="219075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943850" y="60198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0" y="219075"/>
                  </a:moveTo>
                  <a:lnTo>
                    <a:pt x="1171575" y="219075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19075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8158860" y="5986462"/>
            <a:ext cx="7448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latin typeface="Trebuchet MS"/>
                <a:cs typeface="Trebuchet MS"/>
              </a:rPr>
              <a:t>I</a:t>
            </a:r>
            <a:r>
              <a:rPr sz="1500" spc="-135" dirty="0">
                <a:latin typeface="Trebuchet MS"/>
                <a:cs typeface="Trebuchet MS"/>
              </a:rPr>
              <a:t>m</a:t>
            </a:r>
            <a:r>
              <a:rPr sz="1500" spc="-120" dirty="0">
                <a:latin typeface="Trebuchet MS"/>
                <a:cs typeface="Trebuchet MS"/>
              </a:rPr>
              <a:t>a</a:t>
            </a:r>
            <a:r>
              <a:rPr sz="1500" spc="-85" dirty="0">
                <a:latin typeface="Trebuchet MS"/>
                <a:cs typeface="Trebuchet MS"/>
              </a:rPr>
              <a:t>g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60" dirty="0">
                <a:latin typeface="Trebuchet MS"/>
                <a:cs typeface="Trebuchet MS"/>
              </a:rPr>
              <a:t>fi</a:t>
            </a:r>
            <a:r>
              <a:rPr sz="1500" spc="-145" dirty="0">
                <a:latin typeface="Trebuchet MS"/>
                <a:cs typeface="Trebuchet MS"/>
              </a:rPr>
              <a:t>l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8551862" y="3351212"/>
            <a:ext cx="1317625" cy="698500"/>
            <a:chOff x="8551862" y="3351212"/>
            <a:chExt cx="1317625" cy="698500"/>
          </a:xfrm>
        </p:grpSpPr>
        <p:sp>
          <p:nvSpPr>
            <p:cNvPr id="91" name="object 91"/>
            <p:cNvSpPr/>
            <p:nvPr/>
          </p:nvSpPr>
          <p:spPr>
            <a:xfrm>
              <a:off x="8562975" y="3362324"/>
              <a:ext cx="1295400" cy="676275"/>
            </a:xfrm>
            <a:custGeom>
              <a:avLst/>
              <a:gdLst/>
              <a:ahLst/>
              <a:cxnLst/>
              <a:rect l="l" t="t" r="r" b="b"/>
              <a:pathLst>
                <a:path w="1295400" h="676275">
                  <a:moveTo>
                    <a:pt x="1295400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0" y="676275"/>
                  </a:lnTo>
                  <a:lnTo>
                    <a:pt x="1295400" y="676275"/>
                  </a:lnTo>
                  <a:lnTo>
                    <a:pt x="1295400" y="52387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562975" y="3362325"/>
              <a:ext cx="1295400" cy="676275"/>
            </a:xfrm>
            <a:custGeom>
              <a:avLst/>
              <a:gdLst/>
              <a:ahLst/>
              <a:cxnLst/>
              <a:rect l="l" t="t" r="r" b="b"/>
              <a:pathLst>
                <a:path w="1295400" h="676275">
                  <a:moveTo>
                    <a:pt x="0" y="676275"/>
                  </a:moveTo>
                  <a:lnTo>
                    <a:pt x="1295400" y="676275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8910066" y="3463353"/>
            <a:ext cx="6140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5" dirty="0">
                <a:solidFill>
                  <a:srgbClr val="FFFFFF"/>
                </a:solidFill>
                <a:latin typeface="Trebuchet MS"/>
                <a:cs typeface="Trebuchet MS"/>
              </a:rPr>
              <a:t>pag</a:t>
            </a:r>
            <a:r>
              <a:rPr sz="2100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8809037" y="3875087"/>
            <a:ext cx="1193800" cy="250825"/>
            <a:chOff x="8809037" y="3875087"/>
            <a:chExt cx="1193800" cy="250825"/>
          </a:xfrm>
        </p:grpSpPr>
        <p:sp>
          <p:nvSpPr>
            <p:cNvPr id="95" name="object 95"/>
            <p:cNvSpPr/>
            <p:nvPr/>
          </p:nvSpPr>
          <p:spPr>
            <a:xfrm>
              <a:off x="8820150" y="3886200"/>
              <a:ext cx="1171575" cy="228600"/>
            </a:xfrm>
            <a:custGeom>
              <a:avLst/>
              <a:gdLst/>
              <a:ahLst/>
              <a:cxnLst/>
              <a:rect l="l" t="t" r="r" b="b"/>
              <a:pathLst>
                <a:path w="1171575" h="228600">
                  <a:moveTo>
                    <a:pt x="11715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171575" y="228600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820150" y="3886200"/>
              <a:ext cx="1171575" cy="228600"/>
            </a:xfrm>
            <a:custGeom>
              <a:avLst/>
              <a:gdLst/>
              <a:ahLst/>
              <a:cxnLst/>
              <a:rect l="l" t="t" r="r" b="b"/>
              <a:pathLst>
                <a:path w="1171575" h="228600">
                  <a:moveTo>
                    <a:pt x="0" y="228600"/>
                  </a:moveTo>
                  <a:lnTo>
                    <a:pt x="1171575" y="228600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9148191" y="3853878"/>
            <a:ext cx="5200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latin typeface="Trebuchet MS"/>
                <a:cs typeface="Trebuchet MS"/>
              </a:rPr>
              <a:t>Folder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675562" y="4418012"/>
            <a:ext cx="1327150" cy="698500"/>
            <a:chOff x="7675562" y="4418012"/>
            <a:chExt cx="1327150" cy="698500"/>
          </a:xfrm>
        </p:grpSpPr>
        <p:sp>
          <p:nvSpPr>
            <p:cNvPr id="99" name="object 99"/>
            <p:cNvSpPr/>
            <p:nvPr/>
          </p:nvSpPr>
          <p:spPr>
            <a:xfrm>
              <a:off x="7686675" y="4429124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1304925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0" y="676275"/>
                  </a:lnTo>
                  <a:lnTo>
                    <a:pt x="1304925" y="676275"/>
                  </a:lnTo>
                  <a:lnTo>
                    <a:pt x="1304925" y="523875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686675" y="4429125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0" y="676275"/>
                  </a:moveTo>
                  <a:lnTo>
                    <a:pt x="1304925" y="67627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873110" y="4529201"/>
            <a:ext cx="931544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spc="-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spc="-32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100" spc="-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100" spc="-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1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7932737" y="4941887"/>
            <a:ext cx="1193800" cy="241300"/>
            <a:chOff x="7932737" y="4941887"/>
            <a:chExt cx="1193800" cy="241300"/>
          </a:xfrm>
        </p:grpSpPr>
        <p:sp>
          <p:nvSpPr>
            <p:cNvPr id="103" name="object 103"/>
            <p:cNvSpPr/>
            <p:nvPr/>
          </p:nvSpPr>
          <p:spPr>
            <a:xfrm>
              <a:off x="7943850" y="49530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117157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171575" y="219075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943850" y="49530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0" y="219075"/>
                  </a:moveTo>
                  <a:lnTo>
                    <a:pt x="1171575" y="219075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19075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8120633" y="4920615"/>
            <a:ext cx="8305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40" dirty="0">
                <a:latin typeface="Trebuchet MS"/>
                <a:cs typeface="Trebuchet MS"/>
              </a:rPr>
              <a:t>H</a:t>
            </a:r>
            <a:r>
              <a:rPr sz="1500" spc="25" dirty="0">
                <a:latin typeface="Trebuchet MS"/>
                <a:cs typeface="Trebuchet MS"/>
              </a:rPr>
              <a:t>T</a:t>
            </a:r>
            <a:r>
              <a:rPr sz="1500" spc="130" dirty="0">
                <a:latin typeface="Trebuchet MS"/>
                <a:cs typeface="Trebuchet MS"/>
              </a:rPr>
              <a:t>M</a:t>
            </a:r>
            <a:r>
              <a:rPr sz="1500" spc="-25" dirty="0">
                <a:latin typeface="Trebuchet MS"/>
                <a:cs typeface="Trebuchet MS"/>
              </a:rPr>
              <a:t>L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114" dirty="0">
                <a:latin typeface="Trebuchet MS"/>
                <a:cs typeface="Trebuchet MS"/>
              </a:rPr>
              <a:t>F</a:t>
            </a:r>
            <a:r>
              <a:rPr sz="1500" spc="-130" dirty="0">
                <a:latin typeface="Trebuchet MS"/>
                <a:cs typeface="Trebuchet MS"/>
              </a:rPr>
              <a:t>i</a:t>
            </a:r>
            <a:r>
              <a:rPr sz="1500" spc="-145" dirty="0">
                <a:latin typeface="Trebuchet MS"/>
                <a:cs typeface="Trebuchet MS"/>
              </a:rPr>
              <a:t>l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9418637" y="4418012"/>
            <a:ext cx="1327150" cy="698500"/>
            <a:chOff x="9418637" y="4418012"/>
            <a:chExt cx="1327150" cy="698500"/>
          </a:xfrm>
        </p:grpSpPr>
        <p:sp>
          <p:nvSpPr>
            <p:cNvPr id="107" name="object 107"/>
            <p:cNvSpPr/>
            <p:nvPr/>
          </p:nvSpPr>
          <p:spPr>
            <a:xfrm>
              <a:off x="9429750" y="4429124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1304925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0" y="676275"/>
                  </a:lnTo>
                  <a:lnTo>
                    <a:pt x="1304925" y="676275"/>
                  </a:lnTo>
                  <a:lnTo>
                    <a:pt x="1304925" y="523875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429750" y="4429125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0" y="676275"/>
                  </a:moveTo>
                  <a:lnTo>
                    <a:pt x="1304925" y="67627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9775443" y="4529201"/>
            <a:ext cx="63944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30" dirty="0">
                <a:solidFill>
                  <a:srgbClr val="FFFFFF"/>
                </a:solidFill>
                <a:latin typeface="Trebuchet MS"/>
                <a:cs typeface="Trebuchet MS"/>
              </a:rPr>
              <a:t>Single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9685337" y="4941887"/>
            <a:ext cx="1193800" cy="241300"/>
            <a:chOff x="9685337" y="4941887"/>
            <a:chExt cx="1193800" cy="241300"/>
          </a:xfrm>
        </p:grpSpPr>
        <p:sp>
          <p:nvSpPr>
            <p:cNvPr id="111" name="object 111"/>
            <p:cNvSpPr/>
            <p:nvPr/>
          </p:nvSpPr>
          <p:spPr>
            <a:xfrm>
              <a:off x="9696450" y="49530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117157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171575" y="219075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696450" y="49530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0" y="219075"/>
                  </a:moveTo>
                  <a:lnTo>
                    <a:pt x="1171575" y="219075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19075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0023220" y="4920615"/>
            <a:ext cx="520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14" dirty="0">
                <a:latin typeface="Trebuchet MS"/>
                <a:cs typeface="Trebuchet MS"/>
              </a:rPr>
              <a:t>F</a:t>
            </a:r>
            <a:r>
              <a:rPr sz="1500" spc="-60" dirty="0">
                <a:latin typeface="Trebuchet MS"/>
                <a:cs typeface="Trebuchet MS"/>
              </a:rPr>
              <a:t>o</a:t>
            </a:r>
            <a:r>
              <a:rPr sz="1500" spc="-70" dirty="0">
                <a:latin typeface="Trebuchet MS"/>
                <a:cs typeface="Trebuchet MS"/>
              </a:rPr>
              <a:t>l</a:t>
            </a:r>
            <a:r>
              <a:rPr sz="1500" spc="-90" dirty="0">
                <a:latin typeface="Trebuchet MS"/>
                <a:cs typeface="Trebuchet MS"/>
              </a:rPr>
              <a:t>d</a:t>
            </a:r>
            <a:r>
              <a:rPr sz="1500" spc="-70" dirty="0">
                <a:latin typeface="Trebuchet MS"/>
                <a:cs typeface="Trebuchet MS"/>
              </a:rPr>
              <a:t>e</a:t>
            </a:r>
            <a:r>
              <a:rPr sz="1500" spc="10" dirty="0">
                <a:latin typeface="Trebuchet MS"/>
                <a:cs typeface="Trebuchet MS"/>
              </a:rPr>
              <a:t>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9418637" y="5475287"/>
            <a:ext cx="1327150" cy="698500"/>
            <a:chOff x="9418637" y="5475287"/>
            <a:chExt cx="1327150" cy="698500"/>
          </a:xfrm>
        </p:grpSpPr>
        <p:sp>
          <p:nvSpPr>
            <p:cNvPr id="115" name="object 115"/>
            <p:cNvSpPr/>
            <p:nvPr/>
          </p:nvSpPr>
          <p:spPr>
            <a:xfrm>
              <a:off x="9429750" y="5486399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1304925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0" y="676275"/>
                  </a:lnTo>
                  <a:lnTo>
                    <a:pt x="1304925" y="676275"/>
                  </a:lnTo>
                  <a:lnTo>
                    <a:pt x="1304925" y="533400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429750" y="5486400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0" y="676275"/>
                  </a:moveTo>
                  <a:lnTo>
                    <a:pt x="1304925" y="67627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9566020" y="5595302"/>
            <a:ext cx="105537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One.html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9685337" y="6008687"/>
            <a:ext cx="1193800" cy="241300"/>
            <a:chOff x="9685337" y="6008687"/>
            <a:chExt cx="1193800" cy="241300"/>
          </a:xfrm>
        </p:grpSpPr>
        <p:sp>
          <p:nvSpPr>
            <p:cNvPr id="119" name="object 119"/>
            <p:cNvSpPr/>
            <p:nvPr/>
          </p:nvSpPr>
          <p:spPr>
            <a:xfrm>
              <a:off x="9696450" y="60198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117157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171575" y="219075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696450" y="6019800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0" y="219075"/>
                  </a:moveTo>
                  <a:lnTo>
                    <a:pt x="1171575" y="219075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19075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0013568" y="5986462"/>
            <a:ext cx="83121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latin typeface="Trebuchet MS"/>
                <a:cs typeface="Trebuchet MS"/>
              </a:rPr>
              <a:t>H</a:t>
            </a:r>
            <a:r>
              <a:rPr sz="1500" spc="25" dirty="0">
                <a:latin typeface="Trebuchet MS"/>
                <a:cs typeface="Trebuchet MS"/>
              </a:rPr>
              <a:t>T</a:t>
            </a:r>
            <a:r>
              <a:rPr sz="1500" spc="130" dirty="0">
                <a:latin typeface="Trebuchet MS"/>
                <a:cs typeface="Trebuchet MS"/>
              </a:rPr>
              <a:t>M</a:t>
            </a:r>
            <a:r>
              <a:rPr sz="1500" spc="-25" dirty="0">
                <a:latin typeface="Trebuchet MS"/>
                <a:cs typeface="Trebuchet MS"/>
              </a:rPr>
              <a:t>L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120" dirty="0">
                <a:latin typeface="Trebuchet MS"/>
                <a:cs typeface="Trebuchet MS"/>
              </a:rPr>
              <a:t>F</a:t>
            </a:r>
            <a:r>
              <a:rPr sz="1500" spc="-130" dirty="0">
                <a:latin typeface="Trebuchet MS"/>
                <a:cs typeface="Trebuchet MS"/>
              </a:rPr>
              <a:t>i</a:t>
            </a:r>
            <a:r>
              <a:rPr sz="1500" spc="-145" dirty="0">
                <a:latin typeface="Trebuchet MS"/>
                <a:cs typeface="Trebuchet MS"/>
              </a:rPr>
              <a:t>l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10294937" y="3351212"/>
            <a:ext cx="1327150" cy="698500"/>
            <a:chOff x="10294937" y="3351212"/>
            <a:chExt cx="1327150" cy="698500"/>
          </a:xfrm>
        </p:grpSpPr>
        <p:sp>
          <p:nvSpPr>
            <p:cNvPr id="123" name="object 123"/>
            <p:cNvSpPr/>
            <p:nvPr/>
          </p:nvSpPr>
          <p:spPr>
            <a:xfrm>
              <a:off x="10306050" y="3362324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1304925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0" y="676275"/>
                  </a:lnTo>
                  <a:lnTo>
                    <a:pt x="1304925" y="676275"/>
                  </a:lnTo>
                  <a:lnTo>
                    <a:pt x="1304925" y="523875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306050" y="3362325"/>
              <a:ext cx="1304925" cy="676275"/>
            </a:xfrm>
            <a:custGeom>
              <a:avLst/>
              <a:gdLst/>
              <a:ahLst/>
              <a:cxnLst/>
              <a:rect l="l" t="t" r="r" b="b"/>
              <a:pathLst>
                <a:path w="1304925" h="676275">
                  <a:moveTo>
                    <a:pt x="0" y="676275"/>
                  </a:moveTo>
                  <a:lnTo>
                    <a:pt x="1304925" y="67627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67627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10793476" y="3463353"/>
            <a:ext cx="3473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10561637" y="3875087"/>
            <a:ext cx="1193800" cy="250825"/>
            <a:chOff x="10561637" y="3875087"/>
            <a:chExt cx="1193800" cy="250825"/>
          </a:xfrm>
        </p:grpSpPr>
        <p:sp>
          <p:nvSpPr>
            <p:cNvPr id="127" name="object 127"/>
            <p:cNvSpPr/>
            <p:nvPr/>
          </p:nvSpPr>
          <p:spPr>
            <a:xfrm>
              <a:off x="10572750" y="3886200"/>
              <a:ext cx="1171575" cy="228600"/>
            </a:xfrm>
            <a:custGeom>
              <a:avLst/>
              <a:gdLst/>
              <a:ahLst/>
              <a:cxnLst/>
              <a:rect l="l" t="t" r="r" b="b"/>
              <a:pathLst>
                <a:path w="1171575" h="228600">
                  <a:moveTo>
                    <a:pt x="11715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171575" y="228600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572750" y="3886200"/>
              <a:ext cx="1171575" cy="228600"/>
            </a:xfrm>
            <a:custGeom>
              <a:avLst/>
              <a:gdLst/>
              <a:ahLst/>
              <a:cxnLst/>
              <a:rect l="l" t="t" r="r" b="b"/>
              <a:pathLst>
                <a:path w="1171575" h="228600">
                  <a:moveTo>
                    <a:pt x="0" y="228600"/>
                  </a:moveTo>
                  <a:lnTo>
                    <a:pt x="1171575" y="228600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2225">
              <a:solidFill>
                <a:srgbClr val="4D1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10898251" y="3853878"/>
            <a:ext cx="5200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latin typeface="Trebuchet MS"/>
                <a:cs typeface="Trebuchet MS"/>
              </a:rPr>
              <a:t>Folder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5368</Words>
  <Application>Microsoft Office PowerPoint</Application>
  <PresentationFormat>Widescreen</PresentationFormat>
  <Paragraphs>694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 MT</vt:lpstr>
      <vt:lpstr>Calibri</vt:lpstr>
      <vt:lpstr>Cambria</vt:lpstr>
      <vt:lpstr>Consolas</vt:lpstr>
      <vt:lpstr>inter-regular</vt:lpstr>
      <vt:lpstr>Segoe UI</vt:lpstr>
      <vt:lpstr>Times New Roman</vt:lpstr>
      <vt:lpstr>Trebuchet MS</vt:lpstr>
      <vt:lpstr>Verdana</vt:lpstr>
      <vt:lpstr>Wingdings</vt:lpstr>
      <vt:lpstr>Office Theme</vt:lpstr>
      <vt:lpstr>HTML</vt:lpstr>
      <vt:lpstr> HTML INTRODUCTION</vt:lpstr>
      <vt:lpstr>PowerPoint Presentation</vt:lpstr>
      <vt:lpstr>THE BASIC STRUCTURE OF HTML</vt:lpstr>
      <vt:lpstr>HTML HEADING:</vt:lpstr>
      <vt:lpstr> HTML PARAGRAPH:</vt:lpstr>
      <vt:lpstr> HTML IMAGE TAG:</vt:lpstr>
      <vt:lpstr>3. The alt attribute is short for alternative text. While you won't see this text on your web  page, it provides a backup in case your image doesn't download properly or for visually  impaired users. if your browser failed to load the image you would see</vt:lpstr>
      <vt:lpstr>work1</vt:lpstr>
      <vt:lpstr>PowerPoint Presentation</vt:lpstr>
      <vt:lpstr> HTML LINK TAG…</vt:lpstr>
      <vt:lpstr> HTML LINK TAG CONTINUE…</vt:lpstr>
      <vt:lpstr> HTML COMMENTS</vt:lpstr>
      <vt:lpstr> HTML LIST TAGS…</vt:lpstr>
      <vt:lpstr> HTML UNORDERED LIST TAG</vt:lpstr>
      <vt:lpstr>UNORDERED HTML LIST -TYPE</vt:lpstr>
      <vt:lpstr>PowerPoint Presentation</vt:lpstr>
      <vt:lpstr> HTML ORDERED LIST TAG</vt:lpstr>
      <vt:lpstr> ORDERED LIST- TYPE</vt:lpstr>
      <vt:lpstr>PowerPoint Presentation</vt:lpstr>
      <vt:lpstr>PowerPoint Presentation</vt:lpstr>
      <vt:lpstr>PowerPoint Presentation</vt:lpstr>
      <vt:lpstr>HTML STYLES</vt:lpstr>
      <vt:lpstr> HTML FORMATTING ELEMENTS</vt:lpstr>
      <vt:lpstr>HTML COLORS</vt:lpstr>
      <vt:lpstr>TEXT COLOR</vt:lpstr>
      <vt:lpstr>BORDER COLOR:</vt:lpstr>
      <vt:lpstr>HTML STYLES - CSS</vt:lpstr>
      <vt:lpstr>INLINE CSS</vt:lpstr>
      <vt:lpstr>INTERNAL CSS</vt:lpstr>
      <vt:lpstr>EXTERNAL CSS</vt:lpstr>
      <vt:lpstr> HTML CLASS ATTRIBUTE</vt:lpstr>
      <vt:lpstr>HTML CLASS ATTRIBUTE CONTINUE…</vt:lpstr>
      <vt:lpstr>PowerPoint Presentation</vt:lpstr>
      <vt:lpstr> HTML ID ATTRIBUTE</vt:lpstr>
      <vt:lpstr>PowerPoint Presentation</vt:lpstr>
      <vt:lpstr> HTML FORMS</vt:lpstr>
      <vt:lpstr> THE &lt;INPUT&gt; ELEMENT</vt:lpstr>
      <vt:lpstr> TEXT FIELDS</vt:lpstr>
      <vt:lpstr> THE &lt;LABEL&gt; ELEMENT</vt:lpstr>
      <vt:lpstr> RADIO BUTTONS</vt:lpstr>
      <vt:lpstr> CHECKBOXES</vt:lpstr>
      <vt:lpstr> THE SUBMIT BUTTON</vt:lpstr>
      <vt:lpstr> THE NAME ATTRIBUTE FOR &lt;INPUT&gt;</vt:lpstr>
      <vt:lpstr> THE HTML &lt;FORM&gt; ELEMENTS</vt:lpstr>
      <vt:lpstr> THE &lt;INPUT&gt; ELEMENT</vt:lpstr>
      <vt:lpstr> THE &lt;SELECT&gt; ELEMENT</vt:lpstr>
      <vt:lpstr>PowerPoint Presentation</vt:lpstr>
      <vt:lpstr> THE &lt;TEXTAREA&gt; ELEMENT</vt:lpstr>
      <vt:lpstr> THE &lt;BUTTON&gt; ELEMENT</vt:lpstr>
      <vt:lpstr> FLEX</vt:lpstr>
      <vt:lpstr> FLEX-container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cp:lastModifiedBy>Jinu Krishnan</cp:lastModifiedBy>
  <cp:revision>7</cp:revision>
  <dcterms:created xsi:type="dcterms:W3CDTF">2023-04-11T14:03:41Z</dcterms:created>
  <dcterms:modified xsi:type="dcterms:W3CDTF">2023-08-01T10:43:58Z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2022-11-05T00:00:00Z</vt:filetime>
  </property>
  <property fmtid="{D5CDD505-2E9C-101B-9397-08002B2CF9AE}" pid="3" name="LastSaved">
    <vt:filetime>2023-04-11T00:00:00Z</vt:filetime>
  </property>
</Properties>
</file>