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4"/>
  </p:notesMasterIdLst>
  <p:sldIdLst>
    <p:sldId id="358" r:id="rId3"/>
    <p:sldId id="539" r:id="rId4"/>
    <p:sldId id="540" r:id="rId5"/>
    <p:sldId id="541" r:id="rId6"/>
    <p:sldId id="542" r:id="rId7"/>
    <p:sldId id="547" r:id="rId8"/>
    <p:sldId id="543" r:id="rId9"/>
    <p:sldId id="544" r:id="rId10"/>
    <p:sldId id="545" r:id="rId11"/>
    <p:sldId id="546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JQUERY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4C565-E767-8684-4F35-38AB15808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6" y="35775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JQUERY-function argument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KEYBORAD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E.key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E.altkey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E.ctrlkey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E.keycode</a:t>
            </a:r>
            <a:r>
              <a:rPr lang="en-US" sz="1400" dirty="0">
                <a:latin typeface="inter-regular"/>
              </a:rPr>
              <a:t>//ASCII code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MOUSE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E.client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E.client</a:t>
            </a:r>
            <a:endParaRPr lang="en-US" sz="140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983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4" y="698246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jQuery is a small and lightweight JavaScript library.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jQuery is cross-platform.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jQuery means "write less do more".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jQuery simplifies AJAX call and DOM manipulation.</a:t>
            </a:r>
          </a:p>
          <a:p>
            <a:pPr algn="just"/>
            <a:endParaRPr lang="en-US" sz="20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00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JQUERY-FEATURES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4253137" y="891346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HTML manipulation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DOM manipulation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DOM element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CSS manipulation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Effects and Animations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Utilities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AJAX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HTML event methods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JSON Parsing</a:t>
            </a:r>
          </a:p>
          <a:p>
            <a:pPr algn="just"/>
            <a:endParaRPr lang="en-US" sz="18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99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JQUERY-HISTORY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	jQuery was first released in January 2006 by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John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Resig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at BarCamp NYC. It is currently headed by Timmy Wilson and maintained by a team of developers.</a:t>
            </a:r>
          </a:p>
          <a:p>
            <a:pPr marL="0" indent="0" algn="just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Current Version :- </a:t>
            </a:r>
            <a:r>
              <a:rPr lang="en-US" sz="2000" dirty="0">
                <a:solidFill>
                  <a:srgbClr val="FF0000"/>
                </a:solidFill>
                <a:latin typeface="inter-regular"/>
              </a:rPr>
              <a:t>3.7.0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17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JQUERY-SELECTORS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selectors allow you to select and manipulate HTML element(s).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selectors are used to "find" (or select) HTML elements based on their name, id, classes, types, attributes, values of attributes and much more.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All selectors in jQuery start with the dollar sign and parentheses: $().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inter-regular"/>
              </a:rPr>
              <a:t>Eg</a:t>
            </a:r>
            <a:r>
              <a:rPr lang="en-US" sz="1800" dirty="0">
                <a:latin typeface="inter-regular"/>
              </a:rPr>
              <a:t> :- $(“input”);/$(“#id”);/$(“.class”)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inter-regular"/>
              </a:rPr>
              <a:t>Document.GetElementById</a:t>
            </a:r>
            <a:r>
              <a:rPr lang="en-US" sz="1800" dirty="0">
                <a:latin typeface="inter-regular"/>
              </a:rPr>
              <a:t>(“</a:t>
            </a:r>
            <a:r>
              <a:rPr lang="en-US" sz="1800" dirty="0" err="1">
                <a:latin typeface="inter-regular"/>
              </a:rPr>
              <a:t>id</a:t>
            </a:r>
            <a:r>
              <a:rPr lang="en-US" sz="1800" err="1">
                <a:latin typeface="inter-regular"/>
              </a:rPr>
              <a:t>_</a:t>
            </a:r>
            <a:r>
              <a:rPr lang="en-US" sz="1800">
                <a:latin typeface="inter-regular"/>
              </a:rPr>
              <a:t>nam”e</a:t>
            </a:r>
            <a:r>
              <a:rPr lang="en-US" sz="1800" dirty="0">
                <a:latin typeface="inter-regular"/>
              </a:rPr>
              <a:t>).</a:t>
            </a:r>
            <a:r>
              <a:rPr lang="en-US" sz="1800" dirty="0" err="1">
                <a:latin typeface="inter-regular"/>
              </a:rPr>
              <a:t>innerHtml</a:t>
            </a:r>
            <a:r>
              <a:rPr lang="en-US" sz="1800" dirty="0">
                <a:latin typeface="inter-regular"/>
              </a:rPr>
              <a:t>=element;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$(“#</a:t>
            </a:r>
            <a:r>
              <a:rPr lang="en-US" sz="1800" dirty="0" err="1">
                <a:latin typeface="inter-regular"/>
              </a:rPr>
              <a:t>id_name</a:t>
            </a:r>
            <a:r>
              <a:rPr lang="en-US" sz="1800" dirty="0">
                <a:latin typeface="inter-regular"/>
              </a:rPr>
              <a:t>”).html(“&lt;b&gt;hello&lt;/b&gt;”);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</a:t>
            </a:r>
            <a:r>
              <a:rPr lang="en-US" sz="1800" dirty="0" err="1">
                <a:latin typeface="inter-regular"/>
              </a:rPr>
              <a:t>ul</a:t>
            </a:r>
            <a:r>
              <a:rPr lang="en-US" sz="1800" dirty="0">
                <a:latin typeface="inter-regular"/>
              </a:rPr>
              <a:t>&gt;</a:t>
            </a:r>
            <a:r>
              <a:rPr lang="en-US" sz="1800" dirty="0" err="1">
                <a:latin typeface="inter-regular"/>
              </a:rPr>
              <a:t>li:nth-child</a:t>
            </a:r>
            <a:r>
              <a:rPr lang="en-US" sz="1800" dirty="0">
                <a:latin typeface="inter-regular"/>
              </a:rPr>
              <a:t>(1)”)//fetch the first li element from </a:t>
            </a:r>
            <a:r>
              <a:rPr lang="en-US" sz="1800" dirty="0" err="1">
                <a:latin typeface="inter-regular"/>
              </a:rPr>
              <a:t>ul</a:t>
            </a:r>
            <a:r>
              <a:rPr lang="en-US" sz="1800" dirty="0">
                <a:latin typeface="inter-regular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inter-regular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AC24C3A8-73D3-873D-EF04-374FCA65263A}"/>
              </a:ext>
            </a:extLst>
          </p:cNvPr>
          <p:cNvSpPr/>
          <p:nvPr/>
        </p:nvSpPr>
        <p:spPr>
          <a:xfrm>
            <a:off x="318655" y="3979642"/>
            <a:ext cx="692518" cy="6902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JQUERY-SELECTORS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$(“input”).</a:t>
            </a:r>
            <a:r>
              <a:rPr lang="en-US" sz="1800" dirty="0" err="1">
                <a:latin typeface="inter-regular"/>
              </a:rPr>
              <a:t>val</a:t>
            </a:r>
            <a:r>
              <a:rPr lang="en-US" sz="1800" dirty="0">
                <a:latin typeface="inter-regular"/>
              </a:rPr>
              <a:t>(“some values”)//used to place the value at input field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$(“input”).</a:t>
            </a:r>
            <a:r>
              <a:rPr lang="en-US" sz="1800" dirty="0" err="1">
                <a:latin typeface="inter-regular"/>
              </a:rPr>
              <a:t>val</a:t>
            </a:r>
            <a:r>
              <a:rPr lang="en-US" sz="1800" dirty="0">
                <a:latin typeface="inter-regular"/>
              </a:rPr>
              <a:t>()//used to get the value from the input field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$(“div”).html()//get the inner html content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$(“div”).html(“&lt;h1&gt;hello&lt;/h1&gt;”)//used to set to inner html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</a:t>
            </a:r>
            <a:r>
              <a:rPr lang="en-US" sz="1800" dirty="0" err="1">
                <a:latin typeface="inter-regular"/>
              </a:rPr>
              <a:t>ul</a:t>
            </a:r>
            <a:r>
              <a:rPr lang="en-US" sz="1800" dirty="0">
                <a:latin typeface="inter-regular"/>
              </a:rPr>
              <a:t>&gt;li”)//used to select the child from parent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$(“</a:t>
            </a:r>
            <a:r>
              <a:rPr lang="en-US" sz="1800" dirty="0" err="1">
                <a:latin typeface="inter-regular"/>
              </a:rPr>
              <a:t>ul.common</a:t>
            </a:r>
            <a:r>
              <a:rPr lang="en-US" sz="1800" dirty="0">
                <a:latin typeface="inter-regular"/>
              </a:rPr>
              <a:t>&gt;</a:t>
            </a:r>
            <a:r>
              <a:rPr lang="en-US" sz="1800" dirty="0" err="1">
                <a:latin typeface="inter-regular"/>
              </a:rPr>
              <a:t>li:nth-child</a:t>
            </a:r>
            <a:r>
              <a:rPr lang="en-US" sz="1800" dirty="0">
                <a:latin typeface="inter-regular"/>
              </a:rPr>
              <a:t>(1)”)//used to select the child from parent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inter-regular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204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JQUERY-SELECTORS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Siblings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&lt;P&gt;hello&lt;/P&gt;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&lt;a </a:t>
            </a:r>
            <a:r>
              <a:rPr lang="en-US" sz="1400" dirty="0" err="1">
                <a:latin typeface="inter-regular"/>
              </a:rPr>
              <a:t>href</a:t>
            </a:r>
            <a:r>
              <a:rPr lang="en-US" sz="1400" dirty="0">
                <a:latin typeface="inter-regular"/>
              </a:rPr>
              <a:t>=“#”&gt;google.com&lt;/a&gt;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&lt;a </a:t>
            </a:r>
            <a:r>
              <a:rPr lang="en-US" sz="1400" dirty="0" err="1">
                <a:latin typeface="inter-regular"/>
              </a:rPr>
              <a:t>href</a:t>
            </a:r>
            <a:r>
              <a:rPr lang="en-US" sz="1400" dirty="0">
                <a:latin typeface="inter-regular"/>
              </a:rPr>
              <a:t>=“#”&gt;google.com&lt;/a&gt;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We have multiple input with different types the how we get proper method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$(“input[type=‘radio’]”);//add property names and values  with in []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inter-regular"/>
              </a:rPr>
              <a:t>Basic concept to create a </a:t>
            </a:r>
            <a:r>
              <a:rPr lang="en-US" sz="1800" dirty="0" err="1">
                <a:latin typeface="inter-regular"/>
              </a:rPr>
              <a:t>jquery</a:t>
            </a:r>
            <a:r>
              <a:rPr lang="en-US" sz="1800" dirty="0">
                <a:latin typeface="inter-regular"/>
              </a:rPr>
              <a:t>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$(document).ready(function(){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alert("hello");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})</a:t>
            </a:r>
            <a:endParaRPr lang="en-US" sz="1600" dirty="0">
              <a:latin typeface="inter-regular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inter-regular"/>
              </a:rPr>
              <a:t>$(“*”)//select all element	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inter-regular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400" dirty="0"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983A4-C3A4-18F5-3E35-A13B848444BB}"/>
              </a:ext>
            </a:extLst>
          </p:cNvPr>
          <p:cNvSpPr txBox="1"/>
          <p:nvPr/>
        </p:nvSpPr>
        <p:spPr>
          <a:xfrm>
            <a:off x="4294902" y="2105891"/>
            <a:ext cx="12192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$(“p ~a”);</a:t>
            </a: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DC789D-751C-F6E3-2B58-1CDC000EB596}"/>
              </a:ext>
            </a:extLst>
          </p:cNvPr>
          <p:cNvSpPr/>
          <p:nvPr/>
        </p:nvSpPr>
        <p:spPr>
          <a:xfrm>
            <a:off x="3906982" y="1842655"/>
            <a:ext cx="27709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0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486385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JQUERY-SELECTORS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$(“input[type=‘checkbox’]”).</a:t>
            </a:r>
            <a:r>
              <a:rPr lang="en-US" sz="1400" dirty="0" err="1">
                <a:latin typeface="inter-regular"/>
              </a:rPr>
              <a:t>attr</a:t>
            </a:r>
            <a:r>
              <a:rPr lang="en-US" sz="1400" dirty="0">
                <a:latin typeface="inter-regular"/>
              </a:rPr>
              <a:t>(“</a:t>
            </a:r>
            <a:r>
              <a:rPr lang="en-US" sz="1400" dirty="0" err="1">
                <a:latin typeface="inter-regular"/>
              </a:rPr>
              <a:t>checked”,”checked</a:t>
            </a:r>
            <a:r>
              <a:rPr lang="en-US" sz="1400" dirty="0">
                <a:latin typeface="inter-regular"/>
              </a:rPr>
              <a:t>”);//used to check the value in check box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$(“input[type=‘checkbox’]”).prop(“</a:t>
            </a:r>
            <a:r>
              <a:rPr lang="en-US" sz="1400" dirty="0" err="1">
                <a:latin typeface="inter-regular"/>
              </a:rPr>
              <a:t>checked”,false</a:t>
            </a:r>
            <a:r>
              <a:rPr lang="en-US" sz="1400" dirty="0">
                <a:latin typeface="inter-regular"/>
              </a:rPr>
              <a:t>)//prop()is control true or false state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$(“#username”).</a:t>
            </a:r>
            <a:r>
              <a:rPr lang="en-US" sz="1400" dirty="0" err="1">
                <a:latin typeface="inter-regular"/>
              </a:rPr>
              <a:t>attr</a:t>
            </a:r>
            <a:r>
              <a:rPr lang="en-US" sz="1400" dirty="0">
                <a:latin typeface="inter-regular"/>
              </a:rPr>
              <a:t>(“</a:t>
            </a:r>
            <a:r>
              <a:rPr lang="en-US" sz="1400" dirty="0" err="1">
                <a:latin typeface="inter-regular"/>
              </a:rPr>
              <a:t>type”,”password</a:t>
            </a:r>
            <a:r>
              <a:rPr lang="en-US" sz="1400" dirty="0">
                <a:latin typeface="inter-regular"/>
              </a:rPr>
              <a:t>”);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How to give </a:t>
            </a:r>
            <a:r>
              <a:rPr lang="en-US" sz="1400" dirty="0" err="1">
                <a:latin typeface="inter-regular"/>
              </a:rPr>
              <a:t>css</a:t>
            </a:r>
            <a:r>
              <a:rPr lang="en-US" sz="1400" dirty="0">
                <a:latin typeface="inter-regular"/>
              </a:rPr>
              <a:t> property through </a:t>
            </a:r>
            <a:r>
              <a:rPr lang="en-US" sz="1400" dirty="0" err="1">
                <a:latin typeface="inter-regular"/>
              </a:rPr>
              <a:t>jaquery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$(“a”).</a:t>
            </a:r>
            <a:r>
              <a:rPr lang="en-US" sz="1400" dirty="0" err="1">
                <a:latin typeface="inter-regular"/>
              </a:rPr>
              <a:t>css</a:t>
            </a:r>
            <a:r>
              <a:rPr lang="en-US" sz="1400" dirty="0">
                <a:latin typeface="inter-regular"/>
              </a:rPr>
              <a:t>(“</a:t>
            </a:r>
            <a:r>
              <a:rPr lang="en-US" sz="1400" dirty="0" err="1">
                <a:latin typeface="inter-regular"/>
              </a:rPr>
              <a:t>color:red</a:t>
            </a:r>
            <a:r>
              <a:rPr lang="en-US" sz="1400" dirty="0">
                <a:latin typeface="inter-regular"/>
              </a:rPr>
              <a:t>”);//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$(“a”).</a:t>
            </a:r>
            <a:r>
              <a:rPr lang="en-US" sz="1400" dirty="0" err="1">
                <a:latin typeface="inter-regular"/>
              </a:rPr>
              <a:t>css</a:t>
            </a:r>
            <a:r>
              <a:rPr lang="en-US" sz="1400" dirty="0">
                <a:latin typeface="inter-regular"/>
              </a:rPr>
              <a:t>({“</a:t>
            </a:r>
            <a:r>
              <a:rPr lang="en-US" sz="1400" dirty="0" err="1">
                <a:latin typeface="inter-regular"/>
              </a:rPr>
              <a:t>color”:”white”,”background-color”:”black</a:t>
            </a:r>
            <a:r>
              <a:rPr lang="en-US" sz="1400" dirty="0">
                <a:latin typeface="inter-regular"/>
              </a:rPr>
              <a:t>”});</a:t>
            </a: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915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00240" y="-2522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JQUERY-EVENTS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11173" y="1170783"/>
            <a:ext cx="9542231" cy="50753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click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inter-regular"/>
              </a:rPr>
              <a:t>Keypress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Keydown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Keyup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Mousemove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Mousedown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err="1">
                <a:latin typeface="inter-regular"/>
              </a:rPr>
              <a:t>Mouseup</a:t>
            </a: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inter-regular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119762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488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inter-bold</vt:lpstr>
      <vt:lpstr>inter-regular</vt:lpstr>
      <vt:lpstr>Verdana</vt:lpstr>
      <vt:lpstr>Viga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410</cp:revision>
  <dcterms:created xsi:type="dcterms:W3CDTF">2020-01-20T05:08:25Z</dcterms:created>
  <dcterms:modified xsi:type="dcterms:W3CDTF">2023-09-12T11:23:38Z</dcterms:modified>
</cp:coreProperties>
</file>