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73" r:id="rId4"/>
    <p:sldId id="274" r:id="rId5"/>
    <p:sldId id="270" r:id="rId6"/>
    <p:sldId id="271" r:id="rId7"/>
    <p:sldId id="256" r:id="rId8"/>
    <p:sldId id="257" r:id="rId9"/>
    <p:sldId id="258" r:id="rId10"/>
    <p:sldId id="259" r:id="rId11"/>
    <p:sldId id="264" r:id="rId12"/>
    <p:sldId id="260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A3E7FF"/>
    <a:srgbClr val="7DDDFF"/>
    <a:srgbClr val="3FCDFF"/>
    <a:srgbClr val="815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1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8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4B8E-185F-48B4-8949-C51A3DEA6A9D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DA75-8CA1-4BE6-91E8-378EBDFD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9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2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01.</a:t>
            </a:r>
            <a:r>
              <a:rPr lang="ko-KR" altLang="en-US" sz="2400" b="1" dirty="0" smtClean="0"/>
              <a:t>식비 물가 상승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77" y="3637332"/>
            <a:ext cx="8259328" cy="2000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56" y="1675289"/>
            <a:ext cx="8373644" cy="2000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6" y="1791360"/>
            <a:ext cx="2932632" cy="416648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31614" y="1842028"/>
            <a:ext cx="2943609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66811" y="1842028"/>
            <a:ext cx="2090058" cy="38317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2962" y="5207725"/>
            <a:ext cx="632688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27156" y="5486399"/>
            <a:ext cx="586969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9787"/>
              </p:ext>
            </p:extLst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98408" y="241781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67" y="3972475"/>
            <a:ext cx="982079" cy="49867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가게 정보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8733473" y="4029392"/>
            <a:ext cx="1116698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9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판매글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952FE82-589A-EA3E-79F0-9FE6C52A6BE6}"/>
              </a:ext>
            </a:extLst>
          </p:cNvPr>
          <p:cNvSpPr/>
          <p:nvPr/>
        </p:nvSpPr>
        <p:spPr>
          <a:xfrm>
            <a:off x="1554899" y="3939833"/>
            <a:ext cx="1688777" cy="56396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방식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2934" y="978143"/>
            <a:ext cx="445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판매글</a:t>
            </a:r>
            <a:r>
              <a:rPr lang="ko-KR" altLang="en-US" b="1" dirty="0" smtClean="0"/>
              <a:t> </a:t>
            </a:r>
            <a:r>
              <a:rPr lang="ko-KR" altLang="en-US" b="1" dirty="0"/>
              <a:t>목록 조회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2971734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7" y="4029392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조회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FC0C6F3-6112-BAD0-4B2A-BDDC2DF0AAC2}"/>
              </a:ext>
            </a:extLst>
          </p:cNvPr>
          <p:cNvSpPr/>
          <p:nvPr/>
        </p:nvSpPr>
        <p:spPr>
          <a:xfrm>
            <a:off x="4096756" y="5087050"/>
            <a:ext cx="1438597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검색</a:t>
            </a:r>
            <a:endParaRPr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endCxn id="17" idx="0"/>
          </p:cNvCxnSpPr>
          <p:nvPr/>
        </p:nvCxnSpPr>
        <p:spPr>
          <a:xfrm>
            <a:off x="2399286" y="2832058"/>
            <a:ext cx="2" cy="110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7" idx="3"/>
            <a:endCxn id="87" idx="1"/>
          </p:cNvCxnSpPr>
          <p:nvPr/>
        </p:nvCxnSpPr>
        <p:spPr>
          <a:xfrm flipV="1">
            <a:off x="3243676" y="3164156"/>
            <a:ext cx="853080" cy="10576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7" idx="3"/>
            <a:endCxn id="89" idx="1"/>
          </p:cNvCxnSpPr>
          <p:nvPr/>
        </p:nvCxnSpPr>
        <p:spPr>
          <a:xfrm>
            <a:off x="3243676" y="4221815"/>
            <a:ext cx="853080" cy="10576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3"/>
            <a:endCxn id="88" idx="1"/>
          </p:cNvCxnSpPr>
          <p:nvPr/>
        </p:nvCxnSpPr>
        <p:spPr>
          <a:xfrm flipV="1">
            <a:off x="3243676" y="4221814"/>
            <a:ext cx="85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6" idx="2"/>
          </p:cNvCxnSpPr>
          <p:nvPr/>
        </p:nvCxnSpPr>
        <p:spPr>
          <a:xfrm>
            <a:off x="5535353" y="4221814"/>
            <a:ext cx="1372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endCxn id="6" idx="1"/>
          </p:cNvCxnSpPr>
          <p:nvPr/>
        </p:nvCxnSpPr>
        <p:spPr>
          <a:xfrm>
            <a:off x="5535353" y="3164156"/>
            <a:ext cx="1863054" cy="808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endCxn id="6" idx="3"/>
          </p:cNvCxnSpPr>
          <p:nvPr/>
        </p:nvCxnSpPr>
        <p:spPr>
          <a:xfrm flipV="1">
            <a:off x="5549300" y="4471153"/>
            <a:ext cx="1849107" cy="8083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" idx="4"/>
            <a:endCxn id="14" idx="1"/>
          </p:cNvCxnSpPr>
          <p:nvPr/>
        </p:nvCxnSpPr>
        <p:spPr>
          <a:xfrm>
            <a:off x="7889446" y="4221814"/>
            <a:ext cx="844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수행의 시작/종료 12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8679153" y="5580124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종료</a:t>
            </a:r>
          </a:p>
        </p:txBody>
      </p:sp>
      <p:cxnSp>
        <p:nvCxnSpPr>
          <p:cNvPr id="127" name="직선 화살표 연결선 126"/>
          <p:cNvCxnSpPr>
            <a:endCxn id="125" idx="0"/>
          </p:cNvCxnSpPr>
          <p:nvPr/>
        </p:nvCxnSpPr>
        <p:spPr>
          <a:xfrm>
            <a:off x="9291003" y="4414236"/>
            <a:ext cx="0" cy="116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0285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84133"/>
              </p:ext>
            </p:extLst>
          </p:nvPr>
        </p:nvGraphicFramePr>
        <p:xfrm>
          <a:off x="1389743" y="1629010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4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631576" y="2465154"/>
            <a:ext cx="1001757" cy="414244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34BAC7-2235-5649-39BB-867F28C72B5B}"/>
              </a:ext>
            </a:extLst>
          </p:cNvPr>
          <p:cNvGrpSpPr/>
          <p:nvPr/>
        </p:nvGrpSpPr>
        <p:grpSpPr>
          <a:xfrm>
            <a:off x="3041557" y="4102187"/>
            <a:ext cx="1632420" cy="538373"/>
            <a:chOff x="5745088" y="3789040"/>
            <a:chExt cx="1195253" cy="940713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987F080F-F87F-284B-84FB-62CB1FA92D44}"/>
                </a:ext>
              </a:extLst>
            </p:cNvPr>
            <p:cNvSpPr/>
            <p:nvPr/>
          </p:nvSpPr>
          <p:spPr>
            <a:xfrm>
              <a:off x="5745088" y="3789040"/>
              <a:ext cx="1195253" cy="940713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endPara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6A9A38-B7FB-21CF-273C-1ED70A51BB55}"/>
                </a:ext>
              </a:extLst>
            </p:cNvPr>
            <p:cNvSpPr txBox="1"/>
            <p:nvPr/>
          </p:nvSpPr>
          <p:spPr>
            <a:xfrm>
              <a:off x="5922991" y="4093159"/>
              <a:ext cx="856072" cy="403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방식 선택</a:t>
              </a:r>
            </a:p>
          </p:txBody>
        </p:sp>
      </p:grpSp>
      <p:sp>
        <p:nvSpPr>
          <p:cNvPr id="31" name="순서도: 수동 입력 30"/>
          <p:cNvSpPr/>
          <p:nvPr/>
        </p:nvSpPr>
        <p:spPr>
          <a:xfrm>
            <a:off x="5849881" y="3126875"/>
            <a:ext cx="1105292" cy="37097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결제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CDF860-C610-B08C-E440-2034218DF799}"/>
              </a:ext>
            </a:extLst>
          </p:cNvPr>
          <p:cNvSpPr/>
          <p:nvPr/>
        </p:nvSpPr>
        <p:spPr>
          <a:xfrm>
            <a:off x="5849881" y="5337158"/>
            <a:ext cx="1226382" cy="3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결제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9354993" y="5308519"/>
            <a:ext cx="1223700" cy="41348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구매 종료</a:t>
            </a:r>
          </a:p>
        </p:txBody>
      </p:sp>
      <p:sp>
        <p:nvSpPr>
          <p:cNvPr id="41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445" y="4015902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2935" y="978143"/>
            <a:ext cx="352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상품 </a:t>
            </a:r>
            <a:r>
              <a:rPr lang="ko-KR" altLang="en-US" b="1" dirty="0"/>
              <a:t>구매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3224454" y="2465154"/>
            <a:ext cx="1266626" cy="428356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defTabSz="762000" eaLnBrk="0" latinLnBrk="0" hangingPunct="0">
              <a:defRPr/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</a:rPr>
              <a:t>2.3.1.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</a:rPr>
              <a:t>상품 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endCxn id="43" idx="1"/>
          </p:cNvCxnSpPr>
          <p:nvPr/>
        </p:nvCxnSpPr>
        <p:spPr>
          <a:xfrm>
            <a:off x="2633333" y="2679332"/>
            <a:ext cx="591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2"/>
            <a:endCxn id="29" idx="0"/>
          </p:cNvCxnSpPr>
          <p:nvPr/>
        </p:nvCxnSpPr>
        <p:spPr>
          <a:xfrm>
            <a:off x="3857767" y="2893510"/>
            <a:ext cx="0" cy="1208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9" idx="3"/>
            <a:endCxn id="31" idx="1"/>
          </p:cNvCxnSpPr>
          <p:nvPr/>
        </p:nvCxnSpPr>
        <p:spPr>
          <a:xfrm flipV="1">
            <a:off x="4673977" y="3312362"/>
            <a:ext cx="1175904" cy="1059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9" idx="3"/>
            <a:endCxn id="33" idx="1"/>
          </p:cNvCxnSpPr>
          <p:nvPr/>
        </p:nvCxnSpPr>
        <p:spPr>
          <a:xfrm>
            <a:off x="4673977" y="4371374"/>
            <a:ext cx="1175904" cy="1158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1" idx="3"/>
            <a:endCxn id="41" idx="1"/>
          </p:cNvCxnSpPr>
          <p:nvPr/>
        </p:nvCxnSpPr>
        <p:spPr>
          <a:xfrm>
            <a:off x="6955173" y="3312362"/>
            <a:ext cx="1165312" cy="70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3" idx="3"/>
            <a:endCxn id="41" idx="3"/>
          </p:cNvCxnSpPr>
          <p:nvPr/>
        </p:nvCxnSpPr>
        <p:spPr>
          <a:xfrm flipV="1">
            <a:off x="7076263" y="4640560"/>
            <a:ext cx="1044222" cy="889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803" y="2672276"/>
            <a:ext cx="982079" cy="62465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lang="ko-KR" altLang="en-US" sz="9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정보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꺾인 연결선 70"/>
          <p:cNvCxnSpPr>
            <a:stCxn id="41" idx="4"/>
            <a:endCxn id="69" idx="2"/>
          </p:cNvCxnSpPr>
          <p:nvPr/>
        </p:nvCxnSpPr>
        <p:spPr>
          <a:xfrm flipV="1">
            <a:off x="8611524" y="2984605"/>
            <a:ext cx="864279" cy="1343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3"/>
            <a:endCxn id="38" idx="0"/>
          </p:cNvCxnSpPr>
          <p:nvPr/>
        </p:nvCxnSpPr>
        <p:spPr>
          <a:xfrm>
            <a:off x="9966843" y="3296934"/>
            <a:ext cx="0" cy="201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3870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6035"/>
              </p:ext>
            </p:extLst>
          </p:nvPr>
        </p:nvGraphicFramePr>
        <p:xfrm>
          <a:off x="1367684" y="1637102"/>
          <a:ext cx="9361042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220675">
                  <a:extLst>
                    <a:ext uri="{9D8B030D-6E8A-4147-A177-3AD203B41FA5}">
                      <a16:colId xmlns:a16="http://schemas.microsoft.com/office/drawing/2014/main" val="29827179"/>
                    </a:ext>
                  </a:extLst>
                </a:gridCol>
                <a:gridCol w="320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점주 회원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6517905" y="4552032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90" y="3374971"/>
            <a:ext cx="1065999" cy="36429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내역 조회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72" y="5348209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1808322" y="254903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517905" y="220634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" name="꺾인 연결선 9"/>
          <p:cNvCxnSpPr>
            <a:stCxn id="8" idx="2"/>
            <a:endCxn id="6" idx="1"/>
          </p:cNvCxnSpPr>
          <p:nvPr/>
        </p:nvCxnSpPr>
        <p:spPr bwMode="auto">
          <a:xfrm rot="16200000" flipH="1">
            <a:off x="3401487" y="1837913"/>
            <a:ext cx="648039" cy="27903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1" name="꺾인 연결선 10"/>
          <p:cNvCxnSpPr>
            <a:stCxn id="6" idx="2"/>
            <a:endCxn id="7" idx="0"/>
          </p:cNvCxnSpPr>
          <p:nvPr/>
        </p:nvCxnSpPr>
        <p:spPr bwMode="auto">
          <a:xfrm rot="5400000">
            <a:off x="3983658" y="3678176"/>
            <a:ext cx="1608947" cy="1731118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3" name="꺾인 연결선 12"/>
          <p:cNvCxnSpPr>
            <a:stCxn id="15" idx="0"/>
            <a:endCxn id="5" idx="4"/>
          </p:cNvCxnSpPr>
          <p:nvPr/>
        </p:nvCxnSpPr>
        <p:spPr bwMode="auto">
          <a:xfrm rot="16200000" flipV="1">
            <a:off x="8075653" y="4137944"/>
            <a:ext cx="611461" cy="18107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4" name="꺾인 연결선 13"/>
          <p:cNvCxnSpPr>
            <a:stCxn id="6" idx="3"/>
            <a:endCxn id="5" idx="2"/>
          </p:cNvCxnSpPr>
          <p:nvPr/>
        </p:nvCxnSpPr>
        <p:spPr bwMode="auto">
          <a:xfrm>
            <a:off x="6186689" y="3557117"/>
            <a:ext cx="331216" cy="1180463"/>
          </a:xfrm>
          <a:prstGeom prst="bentConnector3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750" y="5349041"/>
            <a:ext cx="1065999" cy="3805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구매 취소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승인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 bwMode="auto">
          <a:xfrm>
            <a:off x="4455571" y="5538500"/>
            <a:ext cx="4298179" cy="83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19" name="TextBox 18"/>
          <p:cNvSpPr txBox="1"/>
          <p:nvPr/>
        </p:nvSpPr>
        <p:spPr>
          <a:xfrm>
            <a:off x="452934" y="978143"/>
            <a:ext cx="644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구매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내역 조회 및 취소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6560850" y="3292769"/>
            <a:ext cx="958111" cy="37109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>
            <a:stCxn id="22" idx="1"/>
            <a:endCxn id="9" idx="2"/>
          </p:cNvCxnSpPr>
          <p:nvPr/>
        </p:nvCxnSpPr>
        <p:spPr>
          <a:xfrm flipH="1" flipV="1">
            <a:off x="7039905" y="2566382"/>
            <a:ext cx="1" cy="72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039905" y="3663865"/>
            <a:ext cx="0" cy="88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8984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20478"/>
              </p:ext>
            </p:extLst>
          </p:nvPr>
        </p:nvGraphicFramePr>
        <p:xfrm>
          <a:off x="1376228" y="1636070"/>
          <a:ext cx="9359900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1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1"/>
          <p:cNvSpPr>
            <a:spLocks noChangeArrowheads="1"/>
          </p:cNvSpPr>
          <p:nvPr/>
        </p:nvSpPr>
        <p:spPr bwMode="auto">
          <a:xfrm>
            <a:off x="7871698" y="3907036"/>
            <a:ext cx="845969" cy="417077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977532" y="2410022"/>
            <a:ext cx="1008112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시작</a:t>
            </a:r>
            <a:endParaRPr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681" y="2743497"/>
            <a:ext cx="1178497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작성 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3934528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548603" y="5808139"/>
            <a:ext cx="1098135" cy="33347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종료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465" y="512555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꺾인 연결선 19"/>
          <p:cNvCxnSpPr>
            <a:stCxn id="5" idx="4"/>
            <a:endCxn id="10" idx="0"/>
          </p:cNvCxnSpPr>
          <p:nvPr/>
        </p:nvCxnSpPr>
        <p:spPr bwMode="auto">
          <a:xfrm>
            <a:off x="8717667" y="4115575"/>
            <a:ext cx="1380004" cy="169256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TextBox 22"/>
          <p:cNvSpPr txBox="1"/>
          <p:nvPr/>
        </p:nvSpPr>
        <p:spPr>
          <a:xfrm>
            <a:off x="452934" y="978143"/>
            <a:ext cx="638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리뷰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관리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32" y="3934529"/>
            <a:ext cx="1172713" cy="378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리뷰</a:t>
            </a: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6" idx="2"/>
            <a:endCxn id="36" idx="0"/>
          </p:cNvCxnSpPr>
          <p:nvPr/>
        </p:nvCxnSpPr>
        <p:spPr>
          <a:xfrm>
            <a:off x="2481588" y="2743497"/>
            <a:ext cx="1" cy="119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flipV="1">
            <a:off x="3067945" y="2932637"/>
            <a:ext cx="1809736" cy="11910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3067945" y="4126210"/>
            <a:ext cx="1815520" cy="11910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65053" y="4126208"/>
            <a:ext cx="18184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3"/>
            <a:endCxn id="5" idx="2"/>
          </p:cNvCxnSpPr>
          <p:nvPr/>
        </p:nvCxnSpPr>
        <p:spPr>
          <a:xfrm flipV="1">
            <a:off x="6056178" y="4115575"/>
            <a:ext cx="1815520" cy="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5" idx="1"/>
          </p:cNvCxnSpPr>
          <p:nvPr/>
        </p:nvCxnSpPr>
        <p:spPr>
          <a:xfrm>
            <a:off x="6056178" y="2932637"/>
            <a:ext cx="2238505" cy="9743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5" idx="3"/>
          </p:cNvCxnSpPr>
          <p:nvPr/>
        </p:nvCxnSpPr>
        <p:spPr>
          <a:xfrm flipV="1">
            <a:off x="6056178" y="4324113"/>
            <a:ext cx="2238505" cy="982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2529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503773" y="4539841"/>
            <a:ext cx="11408735" cy="187133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222" y="4370564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구매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3258" y="1293308"/>
            <a:ext cx="11408735" cy="1017599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222" y="1132629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회원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3258" y="2942695"/>
            <a:ext cx="11408735" cy="101759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6222" y="2804648"/>
            <a:ext cx="704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판매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E4FC-EF2C-2E08-83EE-67EA24FDF7C7}"/>
              </a:ext>
            </a:extLst>
          </p:cNvPr>
          <p:cNvSpPr/>
          <p:nvPr/>
        </p:nvSpPr>
        <p:spPr>
          <a:xfrm>
            <a:off x="823349" y="166017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20785-A709-92D4-BDE4-D02B4F73F3C3}"/>
              </a:ext>
            </a:extLst>
          </p:cNvPr>
          <p:cNvSpPr/>
          <p:nvPr/>
        </p:nvSpPr>
        <p:spPr>
          <a:xfrm>
            <a:off x="2709659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아이디 찾기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37DBE2-12D3-4817-6887-1AB872BFCA01}"/>
              </a:ext>
            </a:extLst>
          </p:cNvPr>
          <p:cNvSpPr/>
          <p:nvPr/>
        </p:nvSpPr>
        <p:spPr>
          <a:xfrm>
            <a:off x="4595969" y="1661759"/>
            <a:ext cx="1458882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비밀번호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937537-BB6B-D6B9-9C31-364AF7243E84}"/>
              </a:ext>
            </a:extLst>
          </p:cNvPr>
          <p:cNvSpPr/>
          <p:nvPr/>
        </p:nvSpPr>
        <p:spPr>
          <a:xfrm>
            <a:off x="6586815" y="1661759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98E2A88-DD0E-D1BE-6749-D3755ED309C4}"/>
              </a:ext>
            </a:extLst>
          </p:cNvPr>
          <p:cNvSpPr/>
          <p:nvPr/>
        </p:nvSpPr>
        <p:spPr>
          <a:xfrm>
            <a:off x="8364749" y="1660179"/>
            <a:ext cx="1408979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 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2A68DB-D93E-6C80-403E-C96A5A14E855}"/>
              </a:ext>
            </a:extLst>
          </p:cNvPr>
          <p:cNvSpPr/>
          <p:nvPr/>
        </p:nvSpPr>
        <p:spPr>
          <a:xfrm>
            <a:off x="10233807" y="1656133"/>
            <a:ext cx="1337094" cy="3591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탈퇴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588264-BF3E-11C8-E6BC-AF9B9DA21034}"/>
              </a:ext>
            </a:extLst>
          </p:cNvPr>
          <p:cNvSpPr/>
          <p:nvPr/>
        </p:nvSpPr>
        <p:spPr>
          <a:xfrm>
            <a:off x="82334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0FB536-B7C3-BAB1-FDFE-75871E7AD6AC}"/>
              </a:ext>
            </a:extLst>
          </p:cNvPr>
          <p:cNvSpPr/>
          <p:nvPr/>
        </p:nvSpPr>
        <p:spPr>
          <a:xfrm>
            <a:off x="2709659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C80585-215E-B989-7764-5CCB3C7B16F6}"/>
              </a:ext>
            </a:extLst>
          </p:cNvPr>
          <p:cNvSpPr/>
          <p:nvPr/>
        </p:nvSpPr>
        <p:spPr>
          <a:xfrm>
            <a:off x="4595969" y="3332222"/>
            <a:ext cx="1458882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C11E986-A219-3F49-4D96-8131C90FF581}"/>
              </a:ext>
            </a:extLst>
          </p:cNvPr>
          <p:cNvSpPr/>
          <p:nvPr/>
        </p:nvSpPr>
        <p:spPr>
          <a:xfrm>
            <a:off x="6614171" y="3332222"/>
            <a:ext cx="1337094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판매글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4D335D1-799C-6C77-9CC7-E4F68425097D}"/>
              </a:ext>
            </a:extLst>
          </p:cNvPr>
          <p:cNvSpPr/>
          <p:nvPr/>
        </p:nvSpPr>
        <p:spPr>
          <a:xfrm>
            <a:off x="8469364" y="3332222"/>
            <a:ext cx="1408979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판매내역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E20B7B-2F87-9DBF-7DC6-91D95B05BF18}"/>
              </a:ext>
            </a:extLst>
          </p:cNvPr>
          <p:cNvSpPr/>
          <p:nvPr/>
        </p:nvSpPr>
        <p:spPr>
          <a:xfrm>
            <a:off x="10276937" y="3332222"/>
            <a:ext cx="1408978" cy="359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판매상품 관리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923B10-2591-DFB9-BD93-2CB12915A1C2}"/>
              </a:ext>
            </a:extLst>
          </p:cNvPr>
          <p:cNvSpPr/>
          <p:nvPr/>
        </p:nvSpPr>
        <p:spPr>
          <a:xfrm>
            <a:off x="823349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메인화면</a:t>
            </a:r>
            <a:r>
              <a:rPr lang="ko-KR" altLang="en-US" sz="1200" b="1" dirty="0"/>
              <a:t> 조회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D0021F-AAD6-458F-3C8F-0484F400A1F2}"/>
              </a:ext>
            </a:extLst>
          </p:cNvPr>
          <p:cNvSpPr/>
          <p:nvPr/>
        </p:nvSpPr>
        <p:spPr>
          <a:xfrm>
            <a:off x="2709658" y="5021389"/>
            <a:ext cx="1368211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카테고리별 분류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8693B4-E8A4-1A72-0D1B-F839BDC4256F}"/>
              </a:ext>
            </a:extLst>
          </p:cNvPr>
          <p:cNvSpPr/>
          <p:nvPr/>
        </p:nvSpPr>
        <p:spPr>
          <a:xfrm>
            <a:off x="4595969" y="5021389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키워드 검색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56478BF-9E53-27A2-89AD-2DD90F5AA34E}"/>
              </a:ext>
            </a:extLst>
          </p:cNvPr>
          <p:cNvSpPr/>
          <p:nvPr/>
        </p:nvSpPr>
        <p:spPr>
          <a:xfrm>
            <a:off x="6614171" y="5021389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분류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34D41D-FBD9-3E3A-7DB4-617AAF6E0AB0}"/>
              </a:ext>
            </a:extLst>
          </p:cNvPr>
          <p:cNvSpPr/>
          <p:nvPr/>
        </p:nvSpPr>
        <p:spPr>
          <a:xfrm>
            <a:off x="8469364" y="5021389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좋아요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E36C53B-F278-AA0F-9B1B-6D38BC7B9A2D}"/>
              </a:ext>
            </a:extLst>
          </p:cNvPr>
          <p:cNvSpPr/>
          <p:nvPr/>
        </p:nvSpPr>
        <p:spPr>
          <a:xfrm>
            <a:off x="10233807" y="5021389"/>
            <a:ext cx="1408978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상품 구매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5DE1B99-DCDB-9DD0-220D-16FAFB62BABF}"/>
              </a:ext>
            </a:extLst>
          </p:cNvPr>
          <p:cNvSpPr/>
          <p:nvPr/>
        </p:nvSpPr>
        <p:spPr>
          <a:xfrm>
            <a:off x="138069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주문내역 조회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79DC2A7-18D4-1311-3D9C-AC97A8F3A966}"/>
              </a:ext>
            </a:extLst>
          </p:cNvPr>
          <p:cNvSpPr/>
          <p:nvPr/>
        </p:nvSpPr>
        <p:spPr>
          <a:xfrm>
            <a:off x="3267005" y="5784286"/>
            <a:ext cx="1337094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 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C7EF2A9-7479-0650-60FB-497F2A39AA60}"/>
              </a:ext>
            </a:extLst>
          </p:cNvPr>
          <p:cNvSpPr/>
          <p:nvPr/>
        </p:nvSpPr>
        <p:spPr>
          <a:xfrm>
            <a:off x="5153315" y="5784286"/>
            <a:ext cx="1458882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리뷰 작성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B18033-0E2B-8E92-93FA-A2AF2EE55561}"/>
              </a:ext>
            </a:extLst>
          </p:cNvPr>
          <p:cNvSpPr/>
          <p:nvPr/>
        </p:nvSpPr>
        <p:spPr>
          <a:xfrm>
            <a:off x="7171516" y="5784286"/>
            <a:ext cx="161542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판매자 프로필 조회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FA7C736-3D14-FF16-0959-E9A46AB7A436}"/>
              </a:ext>
            </a:extLst>
          </p:cNvPr>
          <p:cNvSpPr/>
          <p:nvPr/>
        </p:nvSpPr>
        <p:spPr>
          <a:xfrm>
            <a:off x="9331511" y="5784286"/>
            <a:ext cx="1408979" cy="359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즐겨찾기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531C55-F00F-4FE1-18C8-A59145BAD6D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160443" y="1839764"/>
            <a:ext cx="549216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401C0E7-F887-0194-641B-6CFEF9DA1BD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46753" y="1841344"/>
            <a:ext cx="54921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AFFDD2F-5DDE-07D5-5F69-E3184C3635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54851" y="1841344"/>
            <a:ext cx="53196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19E4175-71B8-61E7-23E3-74F6F9D2467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923909" y="1839764"/>
            <a:ext cx="440840" cy="1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5F47CD-B3F3-E267-6B41-6862F12772E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9773728" y="1835718"/>
            <a:ext cx="460079" cy="40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615199D-050B-70D0-3C6D-9D4F7B9FBA6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16044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69B5FD-9628-8061-9AAB-55652AE2A855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4046753" y="3511807"/>
            <a:ext cx="54921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7322F86-2C8B-BDE7-8501-598A522111C2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6054851" y="3511807"/>
            <a:ext cx="55932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C945F07-605F-36A4-514B-469864D69A63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951265" y="3511807"/>
            <a:ext cx="518099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CB536FA-53AC-9855-F076-58D7F9DF0E47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9878343" y="3511807"/>
            <a:ext cx="39859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C6CDB59-C1DE-F46C-D604-49AA3DF4B6A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2160443" y="5200974"/>
            <a:ext cx="54921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99CE48-920D-409B-5693-EA8AF2359B3B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4077869" y="5200974"/>
            <a:ext cx="5181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77F0672-0789-4BCA-01DA-DD2008590F8F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>
            <a:off x="6054851" y="5200974"/>
            <a:ext cx="55932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176DBDD-2E2A-66E2-782F-E895CF6BAA1B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7951265" y="5200974"/>
            <a:ext cx="51809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930D51F-BAE5-FD88-9346-A9FB5A6EF7F5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9878343" y="5200974"/>
            <a:ext cx="35546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A866C9C-6126-EEAE-06D3-744EBFBB40D5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71778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DDC97FA-ADC9-35BC-1D02-00DA4312040D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604099" y="5963871"/>
            <a:ext cx="54921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C4727EA-C7BE-7D1D-F5A3-542D98AFE1FE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6612197" y="5963871"/>
            <a:ext cx="55931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4EFF948-2024-AF5E-AF1C-074A473E3644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8786945" y="5963871"/>
            <a:ext cx="54456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BD492941-027A-AD5C-EB5C-1E633748DB6D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rot="5400000">
            <a:off x="6291906" y="1137895"/>
            <a:ext cx="403727" cy="8889054"/>
          </a:xfrm>
          <a:prstGeom prst="bentConnector3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B1CDD5C2-F09C-E561-10F3-11FE33F3CDBB}"/>
              </a:ext>
            </a:extLst>
          </p:cNvPr>
          <p:cNvSpPr/>
          <p:nvPr/>
        </p:nvSpPr>
        <p:spPr>
          <a:xfrm>
            <a:off x="503258" y="1675511"/>
            <a:ext cx="11408735" cy="1871330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23910-FA06-522C-BE08-73176F232CCC}"/>
              </a:ext>
            </a:extLst>
          </p:cNvPr>
          <p:cNvSpPr txBox="1"/>
          <p:nvPr/>
        </p:nvSpPr>
        <p:spPr>
          <a:xfrm>
            <a:off x="675706" y="1506234"/>
            <a:ext cx="11409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DDDFF"/>
                </a:solidFill>
              </a:rPr>
              <a:t>커뮤니티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45B6-8931-421E-09C7-F9CA5FCA0146}"/>
              </a:ext>
            </a:extLst>
          </p:cNvPr>
          <p:cNvSpPr/>
          <p:nvPr/>
        </p:nvSpPr>
        <p:spPr>
          <a:xfrm>
            <a:off x="675707" y="2157059"/>
            <a:ext cx="148422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목록 조회</a:t>
            </a:r>
            <a:endParaRPr lang="ko-KR" altLang="en-US" sz="1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7BB47F-0594-4379-585A-C47CD6D37E8B}"/>
              </a:ext>
            </a:extLst>
          </p:cNvPr>
          <p:cNvSpPr/>
          <p:nvPr/>
        </p:nvSpPr>
        <p:spPr>
          <a:xfrm>
            <a:off x="2709143" y="2157059"/>
            <a:ext cx="1368211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작성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2873F1-4B15-952C-087B-03C458921E14}"/>
              </a:ext>
            </a:extLst>
          </p:cNvPr>
          <p:cNvSpPr/>
          <p:nvPr/>
        </p:nvSpPr>
        <p:spPr>
          <a:xfrm>
            <a:off x="4595454" y="2157059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수정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D1C7A1-EFAA-C07D-3655-EEF781722F4E}"/>
              </a:ext>
            </a:extLst>
          </p:cNvPr>
          <p:cNvSpPr/>
          <p:nvPr/>
        </p:nvSpPr>
        <p:spPr>
          <a:xfrm>
            <a:off x="6613656" y="2157059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삭제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484802-A457-5887-7203-AD6CBE0512F4}"/>
              </a:ext>
            </a:extLst>
          </p:cNvPr>
          <p:cNvSpPr/>
          <p:nvPr/>
        </p:nvSpPr>
        <p:spPr>
          <a:xfrm>
            <a:off x="8468849" y="2157059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검색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999DA84-B307-EE15-CCD7-8C69CA944106}"/>
              </a:ext>
            </a:extLst>
          </p:cNvPr>
          <p:cNvSpPr/>
          <p:nvPr/>
        </p:nvSpPr>
        <p:spPr>
          <a:xfrm>
            <a:off x="10233292" y="2157059"/>
            <a:ext cx="1408978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게시글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F0D9869-75E9-750C-B3CB-0EA860610EB2}"/>
              </a:ext>
            </a:extLst>
          </p:cNvPr>
          <p:cNvSpPr/>
          <p:nvPr/>
        </p:nvSpPr>
        <p:spPr>
          <a:xfrm>
            <a:off x="138018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작성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D96167-E60D-394B-CDB7-63F6F9E53A2B}"/>
              </a:ext>
            </a:extLst>
          </p:cNvPr>
          <p:cNvSpPr/>
          <p:nvPr/>
        </p:nvSpPr>
        <p:spPr>
          <a:xfrm>
            <a:off x="3266490" y="2919956"/>
            <a:ext cx="1337094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</a:t>
            </a:r>
            <a:r>
              <a:rPr lang="ko-KR" altLang="en-US" sz="1200" b="1" dirty="0" smtClean="0"/>
              <a:t>글 </a:t>
            </a:r>
            <a:r>
              <a:rPr lang="ko-KR" altLang="en-US" sz="1200" b="1" dirty="0"/>
              <a:t>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E453CC-AC45-CC16-066C-B5B90997AAAA}"/>
              </a:ext>
            </a:extLst>
          </p:cNvPr>
          <p:cNvSpPr/>
          <p:nvPr/>
        </p:nvSpPr>
        <p:spPr>
          <a:xfrm>
            <a:off x="5152800" y="2919956"/>
            <a:ext cx="1458882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EAB735-5088-2DE5-D52E-A8948751E650}"/>
              </a:ext>
            </a:extLst>
          </p:cNvPr>
          <p:cNvSpPr/>
          <p:nvPr/>
        </p:nvSpPr>
        <p:spPr>
          <a:xfrm>
            <a:off x="7171001" y="2919956"/>
            <a:ext cx="161542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대댓글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2C2ACD-5179-92E0-F90D-666182DBB392}"/>
              </a:ext>
            </a:extLst>
          </p:cNvPr>
          <p:cNvSpPr/>
          <p:nvPr/>
        </p:nvSpPr>
        <p:spPr>
          <a:xfrm>
            <a:off x="9330996" y="2919956"/>
            <a:ext cx="1408979" cy="359170"/>
          </a:xfrm>
          <a:prstGeom prst="roundRect">
            <a:avLst/>
          </a:prstGeom>
          <a:solidFill>
            <a:srgbClr val="7DDD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댓글 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A213AB-E79E-C4A8-A9C5-76BC49BB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59928" y="2336644"/>
            <a:ext cx="549215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06F3D5-DFD2-67EB-FEF5-884E2EB873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77354" y="2336644"/>
            <a:ext cx="51810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0CA27E-E63B-5949-D776-7FD42B5419F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54336" y="2336644"/>
            <a:ext cx="559320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00A67D-7DA3-7ADF-3FB5-E55A12E7B64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50750" y="2336644"/>
            <a:ext cx="51809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A4C91-1A90-B1E6-F801-80DC1D18813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9877828" y="2336644"/>
            <a:ext cx="355464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4F0755-C244-31AE-A707-F619903957F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71727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83D709-B7F3-E4BD-FCD9-2B8A701561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03584" y="3099541"/>
            <a:ext cx="54921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FF8C4B-C162-02E1-8E7A-6E98725545D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1682" y="3099541"/>
            <a:ext cx="559319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73E911-67B9-8910-B640-4AEE147F976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786430" y="3099541"/>
            <a:ext cx="544566" cy="0"/>
          </a:xfrm>
          <a:prstGeom prst="straightConnector1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D34116D-6C4F-D0EE-C71A-DB00522800F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91391" y="-1726435"/>
            <a:ext cx="403727" cy="8889054"/>
          </a:xfrm>
          <a:prstGeom prst="bentConnector3">
            <a:avLst/>
          </a:prstGeom>
          <a:ln w="28575">
            <a:solidFill>
              <a:srgbClr val="7DD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01B399F5-2FB8-5BE4-3619-7324FB6AA8B9}"/>
              </a:ext>
            </a:extLst>
          </p:cNvPr>
          <p:cNvSpPr/>
          <p:nvPr/>
        </p:nvSpPr>
        <p:spPr>
          <a:xfrm>
            <a:off x="503258" y="4380546"/>
            <a:ext cx="11408735" cy="1017599"/>
          </a:xfrm>
          <a:prstGeom prst="round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44AD1C-9D88-4F58-D634-4B1D95461C9B}"/>
              </a:ext>
            </a:extLst>
          </p:cNvPr>
          <p:cNvSpPr txBox="1"/>
          <p:nvPr/>
        </p:nvSpPr>
        <p:spPr>
          <a:xfrm>
            <a:off x="676222" y="4242499"/>
            <a:ext cx="1140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90000"/>
                  </a:schemeClr>
                </a:solidFill>
              </a:rPr>
              <a:t>공지사항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25538-4AEF-082F-67A0-433C00FE9820}"/>
              </a:ext>
            </a:extLst>
          </p:cNvPr>
          <p:cNvSpPr/>
          <p:nvPr/>
        </p:nvSpPr>
        <p:spPr>
          <a:xfrm>
            <a:off x="675707" y="4770073"/>
            <a:ext cx="1484736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목록 조회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BA04828-98AD-CD38-0433-96B686222188}"/>
              </a:ext>
            </a:extLst>
          </p:cNvPr>
          <p:cNvSpPr/>
          <p:nvPr/>
        </p:nvSpPr>
        <p:spPr>
          <a:xfrm>
            <a:off x="2709659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작성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86A28C4-041D-9C95-DC2D-DC39E6F93F1F}"/>
              </a:ext>
            </a:extLst>
          </p:cNvPr>
          <p:cNvSpPr/>
          <p:nvPr/>
        </p:nvSpPr>
        <p:spPr>
          <a:xfrm>
            <a:off x="4595969" y="4770073"/>
            <a:ext cx="1458882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182F461-BDF4-A3F4-D4C8-8A2A65ED590E}"/>
              </a:ext>
            </a:extLst>
          </p:cNvPr>
          <p:cNvSpPr/>
          <p:nvPr/>
        </p:nvSpPr>
        <p:spPr>
          <a:xfrm>
            <a:off x="6614171" y="4770073"/>
            <a:ext cx="1337094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C246FB1-2B08-F7BF-6318-00FE7313D7FF}"/>
              </a:ext>
            </a:extLst>
          </p:cNvPr>
          <p:cNvSpPr/>
          <p:nvPr/>
        </p:nvSpPr>
        <p:spPr>
          <a:xfrm>
            <a:off x="8469364" y="4770073"/>
            <a:ext cx="1408979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검색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3A266D-997F-DDF4-DD08-BFA8BFEA2780}"/>
              </a:ext>
            </a:extLst>
          </p:cNvPr>
          <p:cNvSpPr/>
          <p:nvPr/>
        </p:nvSpPr>
        <p:spPr>
          <a:xfrm>
            <a:off x="10276937" y="4770073"/>
            <a:ext cx="1408978" cy="359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공지글</a:t>
            </a:r>
            <a:r>
              <a:rPr lang="ko-KR" altLang="en-US" sz="1200" b="1" dirty="0"/>
              <a:t> 조회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BB5AE5-CFE5-99CF-1367-9B28AFB8984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16044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05EACD-2986-B927-339A-6AC3615FD466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046753" y="4949658"/>
            <a:ext cx="54921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E572D50-DB7E-CF2E-CD31-B4EAB1F4F718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6054851" y="4949658"/>
            <a:ext cx="55932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C774D4-5EF1-4375-C98A-B66610BBD29D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7951265" y="4949658"/>
            <a:ext cx="518099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274A0B-2E5D-9D6B-F857-C4997A886833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878343" y="4949658"/>
            <a:ext cx="398594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658" y="166749"/>
            <a:ext cx="4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8.1.</a:t>
            </a:r>
            <a:r>
              <a:rPr lang="ko-KR" altLang="en-US" sz="3600" b="1" u="sng" dirty="0" smtClean="0"/>
              <a:t>시연 시나리오</a:t>
            </a:r>
            <a:endParaRPr lang="ko-KR" alt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7853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1.1.</a:t>
            </a:r>
            <a:r>
              <a:rPr lang="ko-KR" altLang="en-US" sz="3600" b="1" u="sng" dirty="0" smtClean="0"/>
              <a:t>추진 배경</a:t>
            </a:r>
            <a:endParaRPr lang="ko-KR" altLang="en-US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47856" y="898497"/>
            <a:ext cx="465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02.</a:t>
            </a:r>
            <a:r>
              <a:rPr lang="ko-KR" altLang="en-US" sz="2400" b="1" dirty="0" smtClean="0"/>
              <a:t>늘어나는 식품 폐기물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53" y="2836318"/>
            <a:ext cx="7220958" cy="35628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90" y="1549147"/>
            <a:ext cx="7030431" cy="113363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290559" y="1566565"/>
            <a:ext cx="3222171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790" y="1924374"/>
            <a:ext cx="637279" cy="383178"/>
          </a:xfrm>
          <a:prstGeom prst="roundRect">
            <a:avLst/>
          </a:prstGeom>
          <a:solidFill>
            <a:schemeClr val="accent4"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881257" y="5651862"/>
            <a:ext cx="345730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918790" y="5900056"/>
            <a:ext cx="496543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824585" y="6139542"/>
            <a:ext cx="70259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423889" y="6139542"/>
            <a:ext cx="567609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" y="2176162"/>
            <a:ext cx="4390068" cy="33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목적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03872" y="2397191"/>
            <a:ext cx="841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마감할인</a:t>
            </a:r>
            <a:r>
              <a:rPr lang="ko-KR" altLang="en-US" sz="2400" b="1" dirty="0" smtClean="0"/>
              <a:t> 상품을 사고 팔 수 있는 거래 공간을 제공하여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점주는 폐기하는 상품의 양을 줄이고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고객은 상품을 </a:t>
            </a:r>
            <a:r>
              <a:rPr lang="ko-KR" altLang="en-US" sz="2400" b="1" dirty="0" err="1" smtClean="0"/>
              <a:t>부담없는</a:t>
            </a:r>
            <a:r>
              <a:rPr lang="ko-KR" altLang="en-US" sz="2400" b="1" dirty="0" smtClean="0"/>
              <a:t> 가격으로 구매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57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1.2.</a:t>
            </a:r>
            <a:r>
              <a:rPr lang="ko-KR" altLang="en-US" sz="3600" b="1" dirty="0" smtClean="0"/>
              <a:t>목표</a:t>
            </a:r>
            <a:endParaRPr lang="ko-KR" alt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5056" y="2451525"/>
            <a:ext cx="62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소상공인을 위한 온라인 거래 공간 제공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5055" y="3402211"/>
            <a:ext cx="840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식비에 부담을 느끼는 고객을 위한 온라인 거래 공간 제공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71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29596-8EE9-1BC9-A960-CA774414FAE5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2.1.</a:t>
            </a:r>
            <a:r>
              <a:rPr lang="ko-KR" altLang="en-US" sz="3600" b="1" u="sng" dirty="0" smtClean="0"/>
              <a:t>팀 구성</a:t>
            </a:r>
            <a:endParaRPr lang="ko-KR" altLang="en-US" sz="3600" b="1" u="sng" dirty="0"/>
          </a:p>
        </p:txBody>
      </p:sp>
      <p:sp>
        <p:nvSpPr>
          <p:cNvPr id="27" name="모서리가 둥근 직사각형 41">
            <a:extLst>
              <a:ext uri="{FF2B5EF4-FFF2-40B4-BE49-F238E27FC236}">
                <a16:creationId xmlns:a16="http://schemas.microsoft.com/office/drawing/2014/main" id="{438329FF-23CA-92A1-6CD4-500620FB9AE3}"/>
              </a:ext>
            </a:extLst>
          </p:cNvPr>
          <p:cNvSpPr/>
          <p:nvPr/>
        </p:nvSpPr>
        <p:spPr>
          <a:xfrm>
            <a:off x="405981" y="1977809"/>
            <a:ext cx="1938386" cy="4170071"/>
          </a:xfrm>
          <a:prstGeom prst="roundRect">
            <a:avLst/>
          </a:prstGeom>
          <a:noFill/>
          <a:ln w="28575">
            <a:solidFill>
              <a:srgbClr val="7DD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D7885-17DF-862E-32B5-E242E262E0C2}"/>
              </a:ext>
            </a:extLst>
          </p:cNvPr>
          <p:cNvSpPr txBox="1"/>
          <p:nvPr/>
        </p:nvSpPr>
        <p:spPr>
          <a:xfrm>
            <a:off x="802679" y="1800851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김진욱</a:t>
            </a:r>
          </a:p>
        </p:txBody>
      </p:sp>
      <p:sp>
        <p:nvSpPr>
          <p:cNvPr id="58" name="모서리가 둥근 직사각형 41">
            <a:extLst>
              <a:ext uri="{FF2B5EF4-FFF2-40B4-BE49-F238E27FC236}">
                <a16:creationId xmlns:a16="http://schemas.microsoft.com/office/drawing/2014/main" id="{A3600626-A2F2-F42F-45FD-F2E5C443425A}"/>
              </a:ext>
            </a:extLst>
          </p:cNvPr>
          <p:cNvSpPr/>
          <p:nvPr/>
        </p:nvSpPr>
        <p:spPr>
          <a:xfrm>
            <a:off x="274106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D0581D-B98B-53EF-3A1D-7E463401FE12}"/>
              </a:ext>
            </a:extLst>
          </p:cNvPr>
          <p:cNvSpPr txBox="1"/>
          <p:nvPr/>
        </p:nvSpPr>
        <p:spPr>
          <a:xfrm>
            <a:off x="3128035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김지연</a:t>
            </a:r>
          </a:p>
        </p:txBody>
      </p:sp>
      <p:sp>
        <p:nvSpPr>
          <p:cNvPr id="60" name="모서리가 둥근 직사각형 41">
            <a:extLst>
              <a:ext uri="{FF2B5EF4-FFF2-40B4-BE49-F238E27FC236}">
                <a16:creationId xmlns:a16="http://schemas.microsoft.com/office/drawing/2014/main" id="{138CED76-6A94-F6A5-4F27-74F57F4B9013}"/>
              </a:ext>
            </a:extLst>
          </p:cNvPr>
          <p:cNvSpPr/>
          <p:nvPr/>
        </p:nvSpPr>
        <p:spPr>
          <a:xfrm>
            <a:off x="5071635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97BF0-C38A-3F5C-DB1E-BD728F7CA447}"/>
              </a:ext>
            </a:extLst>
          </p:cNvPr>
          <p:cNvSpPr txBox="1"/>
          <p:nvPr/>
        </p:nvSpPr>
        <p:spPr>
          <a:xfrm>
            <a:off x="547806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배성빈</a:t>
            </a:r>
            <a:endParaRPr lang="ko-KR" altLang="en-US" sz="2400" b="1" dirty="0"/>
          </a:p>
        </p:txBody>
      </p:sp>
      <p:sp>
        <p:nvSpPr>
          <p:cNvPr id="62" name="모서리가 둥근 직사각형 41">
            <a:extLst>
              <a:ext uri="{FF2B5EF4-FFF2-40B4-BE49-F238E27FC236}">
                <a16:creationId xmlns:a16="http://schemas.microsoft.com/office/drawing/2014/main" id="{614A8E08-1FA7-BB3D-107A-7FDB1ADB037F}"/>
              </a:ext>
            </a:extLst>
          </p:cNvPr>
          <p:cNvSpPr/>
          <p:nvPr/>
        </p:nvSpPr>
        <p:spPr>
          <a:xfrm>
            <a:off x="7397691" y="1976430"/>
            <a:ext cx="1938386" cy="417007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65E4F2-0695-7017-487A-BE2774801A21}"/>
              </a:ext>
            </a:extLst>
          </p:cNvPr>
          <p:cNvSpPr txBox="1"/>
          <p:nvPr/>
        </p:nvSpPr>
        <p:spPr>
          <a:xfrm>
            <a:off x="7774933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이기원</a:t>
            </a:r>
          </a:p>
        </p:txBody>
      </p:sp>
      <p:sp>
        <p:nvSpPr>
          <p:cNvPr id="64" name="모서리가 둥근 직사각형 41">
            <a:extLst>
              <a:ext uri="{FF2B5EF4-FFF2-40B4-BE49-F238E27FC236}">
                <a16:creationId xmlns:a16="http://schemas.microsoft.com/office/drawing/2014/main" id="{9D0198E8-32E5-946D-4F35-512059FE6DA4}"/>
              </a:ext>
            </a:extLst>
          </p:cNvPr>
          <p:cNvSpPr/>
          <p:nvPr/>
        </p:nvSpPr>
        <p:spPr>
          <a:xfrm>
            <a:off x="9719233" y="1976430"/>
            <a:ext cx="1938386" cy="417007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E074E7-6EC9-3202-09A5-B1FD1D5FF789}"/>
              </a:ext>
            </a:extLst>
          </p:cNvPr>
          <p:cNvSpPr txBox="1"/>
          <p:nvPr/>
        </p:nvSpPr>
        <p:spPr>
          <a:xfrm>
            <a:off x="10115931" y="1799472"/>
            <a:ext cx="11404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허준혁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5B66B0-1D4D-9158-3A7A-D2CBC89EC9BB}"/>
              </a:ext>
            </a:extLst>
          </p:cNvPr>
          <p:cNvSpPr txBox="1"/>
          <p:nvPr/>
        </p:nvSpPr>
        <p:spPr>
          <a:xfrm>
            <a:off x="500159" y="2552968"/>
            <a:ext cx="17455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프로젝트 총괄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커뮤니티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댓글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 </a:t>
            </a:r>
            <a:r>
              <a:rPr lang="ko-KR" altLang="en-US" sz="1400" b="1" dirty="0"/>
              <a:t>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커뮤니티</a:t>
            </a:r>
            <a:endParaRPr lang="en-US" altLang="ko-KR" sz="1200" b="1" dirty="0"/>
          </a:p>
          <a:p>
            <a:r>
              <a:rPr lang="ko-KR" altLang="en-US" sz="1200" b="1" dirty="0"/>
              <a:t>• 댓글</a:t>
            </a:r>
            <a:endParaRPr lang="en-US" altLang="ko-KR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9FCDB0-F9DD-D365-49BC-9F4AC53FFFC3}"/>
              </a:ext>
            </a:extLst>
          </p:cNvPr>
          <p:cNvSpPr txBox="1"/>
          <p:nvPr/>
        </p:nvSpPr>
        <p:spPr>
          <a:xfrm>
            <a:off x="2842845" y="2552968"/>
            <a:ext cx="18442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판매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지도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메인 화면</a:t>
            </a:r>
            <a:endParaRPr lang="en-US" altLang="ko-KR" sz="1200" b="1" dirty="0"/>
          </a:p>
          <a:p>
            <a:r>
              <a:rPr lang="ko-KR" altLang="en-US" sz="1200" b="1" dirty="0"/>
              <a:t>• 판매</a:t>
            </a:r>
            <a:endParaRPr lang="en-US" altLang="ko-KR" sz="1200" b="1" dirty="0"/>
          </a:p>
          <a:p>
            <a:r>
              <a:rPr lang="ko-KR" altLang="en-US" sz="1200" b="1" dirty="0"/>
              <a:t>• 판매 내역</a:t>
            </a:r>
            <a:endParaRPr lang="en-US" altLang="ko-KR" sz="1200" b="1" dirty="0"/>
          </a:p>
          <a:p>
            <a:r>
              <a:rPr lang="ko-KR" altLang="en-US" sz="1200" b="1" dirty="0"/>
              <a:t>• 판매 상품 관리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5544D3-F1B6-7F5F-FA13-D0F7C9A4DC87}"/>
              </a:ext>
            </a:extLst>
          </p:cNvPr>
          <p:cNvSpPr txBox="1"/>
          <p:nvPr/>
        </p:nvSpPr>
        <p:spPr>
          <a:xfrm>
            <a:off x="5184843" y="2552968"/>
            <a:ext cx="1745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공지사항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공지사항</a:t>
            </a:r>
            <a:endParaRPr lang="en-US" altLang="ko-KR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997041-041C-B1BE-7828-9A38F561E2D9}"/>
              </a:ext>
            </a:extLst>
          </p:cNvPr>
          <p:cNvSpPr txBox="1"/>
          <p:nvPr/>
        </p:nvSpPr>
        <p:spPr>
          <a:xfrm>
            <a:off x="7461979" y="2552968"/>
            <a:ext cx="184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리뷰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• 구매</a:t>
            </a:r>
            <a:endParaRPr lang="en-US" altLang="ko-KR" sz="1200" b="1" dirty="0"/>
          </a:p>
          <a:p>
            <a:r>
              <a:rPr lang="ko-KR" altLang="en-US" sz="1200" b="1" dirty="0"/>
              <a:t>• 리뷰</a:t>
            </a:r>
            <a:endParaRPr lang="en-US" altLang="ko-KR" sz="1200" b="1" dirty="0"/>
          </a:p>
          <a:p>
            <a:r>
              <a:rPr lang="ko-KR" altLang="en-US" sz="1200" b="1" dirty="0"/>
              <a:t>• 프로필</a:t>
            </a:r>
            <a:endParaRPr lang="en-US" altLang="ko-KR" sz="1200" b="1" dirty="0"/>
          </a:p>
          <a:p>
            <a:r>
              <a:rPr lang="ko-KR" altLang="en-US" sz="1200" b="1" dirty="0"/>
              <a:t>• 좋아요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즐겨찾기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77CDE-C4D7-D4BC-1453-4A32C44EAD42}"/>
              </a:ext>
            </a:extLst>
          </p:cNvPr>
          <p:cNvSpPr txBox="1"/>
          <p:nvPr/>
        </p:nvSpPr>
        <p:spPr>
          <a:xfrm>
            <a:off x="9773793" y="2552968"/>
            <a:ext cx="1863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관리 기능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공공 데이터 </a:t>
            </a:r>
            <a:r>
              <a:rPr lang="en-US" altLang="ko-KR" sz="1400" b="1" dirty="0"/>
              <a:t>API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UI</a:t>
            </a:r>
            <a:r>
              <a:rPr lang="ko-KR" altLang="en-US" sz="1400" b="1" dirty="0"/>
              <a:t> 설계 및 구현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200" b="1" dirty="0"/>
              <a:t>• 회원가입</a:t>
            </a:r>
            <a:endParaRPr lang="en-US" altLang="ko-KR" sz="1200" b="1" dirty="0"/>
          </a:p>
          <a:p>
            <a:r>
              <a:rPr lang="ko-KR" altLang="en-US" sz="1200" b="1" dirty="0"/>
              <a:t>• 로그인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로그아웃</a:t>
            </a:r>
            <a:endParaRPr lang="en-US" altLang="ko-KR" sz="1200" b="1" dirty="0"/>
          </a:p>
          <a:p>
            <a:r>
              <a:rPr lang="ko-KR" altLang="en-US" sz="1200" b="1" dirty="0"/>
              <a:t>• 아이디</a:t>
            </a:r>
            <a:r>
              <a:rPr lang="en-US" altLang="ko-KR" sz="1200" b="1" dirty="0"/>
              <a:t>&amp;</a:t>
            </a:r>
            <a:r>
              <a:rPr lang="ko-KR" altLang="en-US" sz="1200" b="1" dirty="0"/>
              <a:t>비밀번호 찾기</a:t>
            </a:r>
            <a:endParaRPr lang="en-US" altLang="ko-KR" sz="1200" b="1" dirty="0"/>
          </a:p>
          <a:p>
            <a:r>
              <a:rPr lang="ko-KR" altLang="en-US" sz="1200" b="1" dirty="0"/>
              <a:t>• 화원정보 수정 및 탈퇴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825595-E108-C694-2971-38252E9AFE07}"/>
              </a:ext>
            </a:extLst>
          </p:cNvPr>
          <p:cNvSpPr txBox="1"/>
          <p:nvPr/>
        </p:nvSpPr>
        <p:spPr>
          <a:xfrm>
            <a:off x="1057194" y="5709110"/>
            <a:ext cx="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370B6B-408E-800F-3821-F9D9046A7A08}"/>
              </a:ext>
            </a:extLst>
          </p:cNvPr>
          <p:cNvSpPr txBox="1"/>
          <p:nvPr/>
        </p:nvSpPr>
        <p:spPr>
          <a:xfrm>
            <a:off x="5741877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48CB-E25C-4EF0-1CAB-8AC207667DB1}"/>
              </a:ext>
            </a:extLst>
          </p:cNvPr>
          <p:cNvSpPr txBox="1"/>
          <p:nvPr/>
        </p:nvSpPr>
        <p:spPr>
          <a:xfrm>
            <a:off x="8087389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6B250C-5768-8741-A256-8EC2B9A8F24C}"/>
              </a:ext>
            </a:extLst>
          </p:cNvPr>
          <p:cNvSpPr txBox="1"/>
          <p:nvPr/>
        </p:nvSpPr>
        <p:spPr>
          <a:xfrm>
            <a:off x="10408931" y="5710580"/>
            <a:ext cx="59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팀원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F2E518-22C0-9681-0764-DD499978B174}"/>
              </a:ext>
            </a:extLst>
          </p:cNvPr>
          <p:cNvSpPr txBox="1"/>
          <p:nvPr/>
        </p:nvSpPr>
        <p:spPr>
          <a:xfrm>
            <a:off x="3307324" y="5709110"/>
            <a:ext cx="80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부팀장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809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CBEA0A-148F-791E-E21F-25CA009BBD39}"/>
              </a:ext>
            </a:extLst>
          </p:cNvPr>
          <p:cNvSpPr txBox="1"/>
          <p:nvPr/>
        </p:nvSpPr>
        <p:spPr>
          <a:xfrm>
            <a:off x="145657" y="166749"/>
            <a:ext cx="50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2.2.</a:t>
            </a:r>
            <a:r>
              <a:rPr lang="ko-KR" altLang="en-US" sz="3600" b="1" dirty="0" smtClean="0"/>
              <a:t>프로젝트 일정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3080"/>
            <a:ext cx="12117788" cy="6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59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908879" y="3565948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" name="AutoShape 259"/>
          <p:cNvCxnSpPr>
            <a:cxnSpLocks noChangeShapeType="1"/>
            <a:endCxn id="19" idx="1"/>
          </p:cNvCxnSpPr>
          <p:nvPr/>
        </p:nvCxnSpPr>
        <p:spPr bwMode="auto">
          <a:xfrm rot="16200000" flipH="1">
            <a:off x="1113592" y="33612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1FBC87-5B89-4DFD-B0F4-C79716E8D2F5}"/>
              </a:ext>
            </a:extLst>
          </p:cNvPr>
          <p:cNvGrpSpPr/>
          <p:nvPr/>
        </p:nvGrpSpPr>
        <p:grpSpPr>
          <a:xfrm>
            <a:off x="1180653" y="2950500"/>
            <a:ext cx="1439862" cy="269875"/>
            <a:chOff x="416640" y="3275904"/>
            <a:chExt cx="1439862" cy="269875"/>
          </a:xfrm>
          <a:solidFill>
            <a:schemeClr val="accent4"/>
          </a:solidFill>
        </p:grpSpPr>
        <p:sp>
          <p:nvSpPr>
            <p:cNvPr id="7" name="직사각형 6"/>
            <p:cNvSpPr/>
            <p:nvPr/>
          </p:nvSpPr>
          <p:spPr>
            <a:xfrm>
              <a:off x="438268" y="3305260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253"/>
            <p:cNvSpPr>
              <a:spLocks noChangeArrowheads="1"/>
            </p:cNvSpPr>
            <p:nvPr/>
          </p:nvSpPr>
          <p:spPr bwMode="auto">
            <a:xfrm>
              <a:off x="416640" y="3275904"/>
              <a:ext cx="1439862" cy="2698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1.1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회원 관리</a:t>
              </a:r>
            </a:p>
          </p:txBody>
        </p:sp>
      </p:grpSp>
      <p:sp>
        <p:nvSpPr>
          <p:cNvPr id="9" name="Rectangle 252"/>
          <p:cNvSpPr>
            <a:spLocks noChangeArrowheads="1"/>
          </p:cNvSpPr>
          <p:nvPr/>
        </p:nvSpPr>
        <p:spPr bwMode="gray">
          <a:xfrm>
            <a:off x="5412454" y="1589711"/>
            <a:ext cx="1184275" cy="36036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lvl="0" algn="ctr" eaLnBrk="0" latinLnBrk="0" hangingPunct="0"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en-US" altLang="ko-KR" sz="1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GREAT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28B2C2-9788-4E1A-86EF-E1235FC3E99E}"/>
              </a:ext>
            </a:extLst>
          </p:cNvPr>
          <p:cNvGrpSpPr/>
          <p:nvPr/>
        </p:nvGrpSpPr>
        <p:grpSpPr>
          <a:xfrm>
            <a:off x="3248722" y="2950502"/>
            <a:ext cx="1399706" cy="269875"/>
            <a:chOff x="2589575" y="3275903"/>
            <a:chExt cx="1399706" cy="269875"/>
          </a:xfrm>
          <a:solidFill>
            <a:schemeClr val="accent4"/>
          </a:solidFill>
        </p:grpSpPr>
        <p:sp>
          <p:nvSpPr>
            <p:cNvPr id="13" name="직사각형 12"/>
            <p:cNvSpPr/>
            <p:nvPr/>
          </p:nvSpPr>
          <p:spPr>
            <a:xfrm>
              <a:off x="2643961" y="3297394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257"/>
            <p:cNvSpPr>
              <a:spLocks noChangeArrowheads="1"/>
            </p:cNvSpPr>
            <p:nvPr/>
          </p:nvSpPr>
          <p:spPr bwMode="auto">
            <a:xfrm>
              <a:off x="2589575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1.2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판매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CD7D60-D058-4EC6-BB50-7DD4990101FF}"/>
              </a:ext>
            </a:extLst>
          </p:cNvPr>
          <p:cNvGrpSpPr/>
          <p:nvPr/>
        </p:nvGrpSpPr>
        <p:grpSpPr>
          <a:xfrm>
            <a:off x="7693677" y="2967857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16" name="직사각형 15"/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257"/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1.4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커뮤니티</a:t>
              </a:r>
            </a:p>
          </p:txBody>
        </p:sp>
      </p:grpSp>
      <p:sp>
        <p:nvSpPr>
          <p:cNvPr id="19" name="Text Box 201"/>
          <p:cNvSpPr txBox="1">
            <a:spLocks noChangeArrowheads="1"/>
          </p:cNvSpPr>
          <p:nvPr/>
        </p:nvSpPr>
        <p:spPr bwMode="auto">
          <a:xfrm>
            <a:off x="1387643" y="3477212"/>
            <a:ext cx="88082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201"/>
          <p:cNvSpPr txBox="1">
            <a:spLocks noChangeArrowheads="1"/>
          </p:cNvSpPr>
          <p:nvPr/>
        </p:nvSpPr>
        <p:spPr bwMode="auto">
          <a:xfrm>
            <a:off x="1387643" y="3886638"/>
            <a:ext cx="1296000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sp>
        <p:nvSpPr>
          <p:cNvPr id="2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700354"/>
            <a:ext cx="1438765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1.1.4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 정보 조회 및 수정</a:t>
            </a:r>
          </a:p>
        </p:txBody>
      </p:sp>
      <p:sp>
        <p:nvSpPr>
          <p:cNvPr id="22" name="Text Box 201"/>
          <p:cNvSpPr txBox="1">
            <a:spLocks noChangeArrowheads="1"/>
          </p:cNvSpPr>
          <p:nvPr/>
        </p:nvSpPr>
        <p:spPr bwMode="auto">
          <a:xfrm>
            <a:off x="3509763" y="3498512"/>
            <a:ext cx="1505329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3" name="Text Box 201"/>
          <p:cNvSpPr txBox="1">
            <a:spLocks noChangeArrowheads="1"/>
          </p:cNvSpPr>
          <p:nvPr/>
        </p:nvSpPr>
        <p:spPr bwMode="auto">
          <a:xfrm>
            <a:off x="3509763" y="391402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내역 조회</a:t>
            </a:r>
          </a:p>
        </p:txBody>
      </p:sp>
      <p:cxnSp>
        <p:nvCxnSpPr>
          <p:cNvPr id="24" name="AutoShape 259"/>
          <p:cNvCxnSpPr>
            <a:cxnSpLocks noChangeShapeType="1"/>
            <a:endCxn id="23" idx="1"/>
          </p:cNvCxnSpPr>
          <p:nvPr/>
        </p:nvCxnSpPr>
        <p:spPr bwMode="auto">
          <a:xfrm rot="16200000" flipH="1">
            <a:off x="3030999" y="3593332"/>
            <a:ext cx="845532" cy="1119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259"/>
          <p:cNvCxnSpPr>
            <a:cxnSpLocks noChangeShapeType="1"/>
            <a:endCxn id="22" idx="1"/>
          </p:cNvCxnSpPr>
          <p:nvPr/>
        </p:nvCxnSpPr>
        <p:spPr bwMode="auto">
          <a:xfrm rot="16200000" flipH="1">
            <a:off x="3235712" y="3382535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6" name="AutoShape 259"/>
          <p:cNvCxnSpPr>
            <a:cxnSpLocks noChangeShapeType="1"/>
            <a:endCxn id="32" idx="1"/>
          </p:cNvCxnSpPr>
          <p:nvPr/>
        </p:nvCxnSpPr>
        <p:spPr bwMode="auto">
          <a:xfrm rot="16200000" flipH="1">
            <a:off x="7688036" y="3388379"/>
            <a:ext cx="406830" cy="11213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8" name="Text Box 201"/>
          <p:cNvSpPr txBox="1">
            <a:spLocks noChangeArrowheads="1"/>
          </p:cNvSpPr>
          <p:nvPr/>
        </p:nvSpPr>
        <p:spPr bwMode="auto">
          <a:xfrm>
            <a:off x="5677484" y="3488665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조회 및 구매 </a:t>
            </a:r>
          </a:p>
        </p:txBody>
      </p: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5677484" y="3906329"/>
            <a:ext cx="154140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내역 조회 및 취소</a:t>
            </a:r>
          </a:p>
        </p:txBody>
      </p:sp>
      <p:cxnSp>
        <p:nvCxnSpPr>
          <p:cNvPr id="30" name="AutoShape 259"/>
          <p:cNvCxnSpPr>
            <a:cxnSpLocks noChangeShapeType="1"/>
            <a:endCxn id="29" idx="1"/>
          </p:cNvCxnSpPr>
          <p:nvPr/>
        </p:nvCxnSpPr>
        <p:spPr bwMode="auto">
          <a:xfrm rot="16200000" flipH="1">
            <a:off x="5198720" y="3585639"/>
            <a:ext cx="845532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AutoShape 259"/>
          <p:cNvCxnSpPr>
            <a:cxnSpLocks noChangeShapeType="1"/>
            <a:endCxn id="28" idx="1"/>
          </p:cNvCxnSpPr>
          <p:nvPr/>
        </p:nvCxnSpPr>
        <p:spPr bwMode="auto">
          <a:xfrm rot="16200000" flipH="1">
            <a:off x="5403433" y="3372688"/>
            <a:ext cx="436106" cy="111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2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3489787"/>
            <a:ext cx="1665609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BDAC91C-A4CB-4241-A8F2-F54B45D8BD12}"/>
              </a:ext>
            </a:extLst>
          </p:cNvPr>
          <p:cNvGrpSpPr/>
          <p:nvPr/>
        </p:nvGrpSpPr>
        <p:grpSpPr>
          <a:xfrm>
            <a:off x="5495957" y="2952464"/>
            <a:ext cx="1399706" cy="269875"/>
            <a:chOff x="6759030" y="3275903"/>
            <a:chExt cx="1399706" cy="269875"/>
          </a:xfrm>
          <a:solidFill>
            <a:schemeClr val="accent4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4ED32B-C15E-4CAC-B398-FE695A02193E}"/>
                </a:ext>
              </a:extLst>
            </p:cNvPr>
            <p:cNvSpPr/>
            <p:nvPr/>
          </p:nvSpPr>
          <p:spPr>
            <a:xfrm>
              <a:off x="6813416" y="3302989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257">
              <a:extLst>
                <a:ext uri="{FF2B5EF4-FFF2-40B4-BE49-F238E27FC236}">
                  <a16:creationId xmlns:a16="http://schemas.microsoft.com/office/drawing/2014/main" id="{B9C4467C-DF39-45CE-A58C-C4EEEEF75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030" y="3275903"/>
              <a:ext cx="1399706" cy="269875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1.3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구매 관리</a:t>
              </a: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Text Box 201"/>
          <p:cNvSpPr txBox="1">
            <a:spLocks noChangeArrowheads="1"/>
          </p:cNvSpPr>
          <p:nvPr/>
        </p:nvSpPr>
        <p:spPr bwMode="auto">
          <a:xfrm>
            <a:off x="5677484" y="4323993"/>
            <a:ext cx="1290370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kumimoji="0"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리뷰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5110693"/>
            <a:ext cx="906028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1.1.5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</a:p>
        </p:txBody>
      </p:sp>
      <p:sp>
        <p:nvSpPr>
          <p:cNvPr id="39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14" y="5184090"/>
            <a:ext cx="1000382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 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프로필 조회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948" y="4296977"/>
            <a:ext cx="1531946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1.1.3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41" name="Text Box 201">
            <a:extLst>
              <a:ext uri="{FF2B5EF4-FFF2-40B4-BE49-F238E27FC236}">
                <a16:creationId xmlns:a16="http://schemas.microsoft.com/office/drawing/2014/main" id="{726D8620-C60D-4933-86CE-5AE01C86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9" y="3913870"/>
            <a:ext cx="1004757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42" name="꺾인 연결선 41"/>
          <p:cNvCxnSpPr>
            <a:endCxn id="40" idx="1"/>
          </p:cNvCxnSpPr>
          <p:nvPr/>
        </p:nvCxnSpPr>
        <p:spPr bwMode="auto">
          <a:xfrm rot="16200000" flipH="1">
            <a:off x="712459" y="3783562"/>
            <a:ext cx="1234676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꺾인 연결선 42"/>
          <p:cNvCxnSpPr>
            <a:endCxn id="21" idx="1"/>
          </p:cNvCxnSpPr>
          <p:nvPr/>
        </p:nvCxnSpPr>
        <p:spPr bwMode="auto">
          <a:xfrm rot="16200000" flipH="1">
            <a:off x="510770" y="3985250"/>
            <a:ext cx="1638054" cy="1083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꺾인 연결선 45"/>
          <p:cNvCxnSpPr>
            <a:endCxn id="41" idx="1"/>
          </p:cNvCxnSpPr>
          <p:nvPr/>
        </p:nvCxnSpPr>
        <p:spPr bwMode="auto">
          <a:xfrm rot="16200000" flipH="1">
            <a:off x="7485466" y="3604901"/>
            <a:ext cx="811972" cy="112134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7" name="꺾인 연결선 46"/>
          <p:cNvCxnSpPr>
            <a:endCxn id="37" idx="1"/>
          </p:cNvCxnSpPr>
          <p:nvPr/>
        </p:nvCxnSpPr>
        <p:spPr bwMode="auto">
          <a:xfrm rot="16200000" flipH="1">
            <a:off x="5004222" y="3808805"/>
            <a:ext cx="1234528" cy="11199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2" name="꺾인 연결선 51"/>
          <p:cNvCxnSpPr>
            <a:endCxn id="38" idx="1"/>
          </p:cNvCxnSpPr>
          <p:nvPr/>
        </p:nvCxnSpPr>
        <p:spPr>
          <a:xfrm rot="16200000" flipH="1">
            <a:off x="305600" y="4190419"/>
            <a:ext cx="2048394" cy="1083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01"/>
          <p:cNvSpPr txBox="1">
            <a:spLocks noChangeArrowheads="1"/>
          </p:cNvSpPr>
          <p:nvPr/>
        </p:nvSpPr>
        <p:spPr bwMode="auto">
          <a:xfrm>
            <a:off x="3519132" y="4329532"/>
            <a:ext cx="1260976" cy="316147"/>
          </a:xfrm>
          <a:prstGeom prst="rect">
            <a:avLst/>
          </a:prstGeom>
          <a:solidFill>
            <a:schemeClr val="bg2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1.2.2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상품 관리</a:t>
            </a:r>
          </a:p>
        </p:txBody>
      </p: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5677484" y="4756631"/>
            <a:ext cx="1290370" cy="316147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좋아요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꺾인 연결선 60"/>
          <p:cNvCxnSpPr>
            <a:endCxn id="53" idx="1"/>
          </p:cNvCxnSpPr>
          <p:nvPr/>
        </p:nvCxnSpPr>
        <p:spPr>
          <a:xfrm rot="16200000" flipH="1">
            <a:off x="2824832" y="3793306"/>
            <a:ext cx="1267234" cy="1213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endCxn id="56" idx="1"/>
          </p:cNvCxnSpPr>
          <p:nvPr/>
        </p:nvCxnSpPr>
        <p:spPr>
          <a:xfrm rot="16200000" flipH="1">
            <a:off x="4795356" y="4032577"/>
            <a:ext cx="1652260" cy="1119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 rot="16200000" flipH="1">
            <a:off x="4569883" y="4233333"/>
            <a:ext cx="2104434" cy="1132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5657" y="166749"/>
            <a:ext cx="45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4.1.</a:t>
            </a:r>
            <a:r>
              <a:rPr lang="ko-KR" altLang="en-US" sz="3600" b="1" u="sng" dirty="0" smtClean="0"/>
              <a:t>프로세스 분할도</a:t>
            </a:r>
            <a:endParaRPr lang="ko-KR" altLang="en-US" sz="3600" b="1" u="sng" dirty="0"/>
          </a:p>
        </p:txBody>
      </p:sp>
      <p:sp>
        <p:nvSpPr>
          <p:cNvPr id="51" name="Text Box 201">
            <a:extLst>
              <a:ext uri="{FF2B5EF4-FFF2-40B4-BE49-F238E27FC236}">
                <a16:creationId xmlns:a16="http://schemas.microsoft.com/office/drawing/2014/main" id="{C27C369A-5349-3D9E-C681-D123B7DA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518" y="4336131"/>
            <a:ext cx="1538388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1.4.3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1BF90CE-C5C4-24BD-D86F-D60C533DDB0C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7275020" y="3816717"/>
            <a:ext cx="1226772" cy="118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3532E6B-E9E8-3277-12BE-8FCD06D91382}"/>
              </a:ext>
            </a:extLst>
          </p:cNvPr>
          <p:cNvGrpSpPr/>
          <p:nvPr/>
        </p:nvGrpSpPr>
        <p:grpSpPr>
          <a:xfrm>
            <a:off x="9917275" y="2956688"/>
            <a:ext cx="1399706" cy="269875"/>
            <a:chOff x="4708794" y="3292897"/>
            <a:chExt cx="1399706" cy="269875"/>
          </a:xfrm>
          <a:solidFill>
            <a:srgbClr val="E7E7FF"/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181FD4E-8177-A066-5ADF-6A3570D4128A}"/>
                </a:ext>
              </a:extLst>
            </p:cNvPr>
            <p:cNvSpPr/>
            <p:nvPr/>
          </p:nvSpPr>
          <p:spPr>
            <a:xfrm>
              <a:off x="4772220" y="3321506"/>
              <a:ext cx="216024" cy="215701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lnSpc>
                  <a:spcPct val="90000"/>
                </a:lnSpc>
                <a:spcBef>
                  <a:spcPct val="50000"/>
                </a:spcBef>
                <a:buFont typeface="+mj-lt"/>
                <a:buAutoNum type="arabicPeriod"/>
              </a:pPr>
              <a:endParaRPr lang="ko-KR" altLang="en-US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Rectangle 257">
              <a:extLst>
                <a:ext uri="{FF2B5EF4-FFF2-40B4-BE49-F238E27FC236}">
                  <a16:creationId xmlns:a16="http://schemas.microsoft.com/office/drawing/2014/main" id="{B844ABB5-B098-23FD-68AA-71BBE8EE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94" y="3292897"/>
              <a:ext cx="1399706" cy="26987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defTabSz="762000">
                <a:defRPr/>
              </a:pPr>
              <a:r>
                <a:rPr lang="en-US" altLang="ko-KR" sz="900" b="1" dirty="0">
                  <a:latin typeface="맑은 고딕" pitchFamily="50" charset="-127"/>
                  <a:ea typeface="맑은 고딕" pitchFamily="50" charset="-127"/>
                </a:rPr>
                <a:t>1.5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공지사항</a:t>
              </a:r>
            </a:p>
          </p:txBody>
        </p:sp>
      </p:grpSp>
      <p:sp>
        <p:nvSpPr>
          <p:cNvPr id="60" name="Text Box 201">
            <a:extLst>
              <a:ext uri="{FF2B5EF4-FFF2-40B4-BE49-F238E27FC236}">
                <a16:creationId xmlns:a16="http://schemas.microsoft.com/office/drawing/2014/main" id="{ABF6A849-B356-32E3-578E-2A89B004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488665"/>
            <a:ext cx="1674137" cy="31614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등록 및 수정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2" name="Text Box 201">
            <a:extLst>
              <a:ext uri="{FF2B5EF4-FFF2-40B4-BE49-F238E27FC236}">
                <a16:creationId xmlns:a16="http://schemas.microsoft.com/office/drawing/2014/main" id="{5F820F60-2DCF-9CC0-D23E-3FDFEFB2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1501" y="3913869"/>
            <a:ext cx="1014179" cy="30616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1.5.2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 조회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CF9FF2A-A29D-54BA-1A4B-D64DA8AA48B3}"/>
              </a:ext>
            </a:extLst>
          </p:cNvPr>
          <p:cNvCxnSpPr>
            <a:endCxn id="60" idx="1"/>
          </p:cNvCxnSpPr>
          <p:nvPr/>
        </p:nvCxnSpPr>
        <p:spPr>
          <a:xfrm rot="16200000" flipH="1">
            <a:off x="9851013" y="3356251"/>
            <a:ext cx="420176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E5E5C2E-A28B-AE75-3DD0-2A210AAE40AB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9646489" y="3571941"/>
            <a:ext cx="829224" cy="16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DC59A48-6818-BD6E-78EC-44EBE99A2EE5}"/>
              </a:ext>
            </a:extLst>
          </p:cNvPr>
          <p:cNvCxnSpPr/>
          <p:nvPr/>
        </p:nvCxnSpPr>
        <p:spPr>
          <a:xfrm rot="5400000">
            <a:off x="3456730" y="402637"/>
            <a:ext cx="991717" cy="410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328E4561-162C-8889-EABD-C07AF96C284F}"/>
              </a:ext>
            </a:extLst>
          </p:cNvPr>
          <p:cNvCxnSpPr/>
          <p:nvPr/>
        </p:nvCxnSpPr>
        <p:spPr>
          <a:xfrm rot="5400000">
            <a:off x="4480725" y="1426634"/>
            <a:ext cx="991719" cy="2056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FF1EF16-C45D-C030-6DED-1F2D84FA9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4524" y="1260225"/>
            <a:ext cx="1009074" cy="2388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7A609A4-25F2-D791-5521-E4F10BFA89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3199" y="150792"/>
            <a:ext cx="997905" cy="461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6EFA037-E277-9DC5-C987-F4088E62D851}"/>
              </a:ext>
            </a:extLst>
          </p:cNvPr>
          <p:cNvCxnSpPr/>
          <p:nvPr/>
        </p:nvCxnSpPr>
        <p:spPr>
          <a:xfrm>
            <a:off x="6004591" y="2449109"/>
            <a:ext cx="0" cy="5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602465"/>
              </p:ext>
            </p:extLst>
          </p:nvPr>
        </p:nvGraphicFramePr>
        <p:xfrm>
          <a:off x="1397841" y="1620918"/>
          <a:ext cx="9361041" cy="46805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541287" y="2502064"/>
            <a:ext cx="1008112" cy="422885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</a:t>
            </a:r>
            <a:endParaRPr kumimoji="0"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87" y="4215056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상품 정보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340814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판매 필수 정보 입력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2539629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업로드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3" y="4311427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수정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02" y="536264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판매글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삭제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9102127" y="4284904"/>
            <a:ext cx="1512168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lvl="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 등록 및 수정</a:t>
            </a:r>
            <a:r>
              <a:rPr kumimoji="0"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</a:p>
        </p:txBody>
      </p:sp>
      <p:cxnSp>
        <p:nvCxnSpPr>
          <p:cNvPr id="14" name="꺾인 연결선 13"/>
          <p:cNvCxnSpPr>
            <a:stCxn id="5" idx="2"/>
            <a:endCxn id="9" idx="1"/>
          </p:cNvCxnSpPr>
          <p:nvPr/>
        </p:nvCxnSpPr>
        <p:spPr bwMode="auto">
          <a:xfrm rot="16200000" flipH="1">
            <a:off x="2004757" y="2965535"/>
            <a:ext cx="1521332" cy="144016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15" name="꺾인 연결선 14"/>
          <p:cNvCxnSpPr>
            <a:stCxn id="5" idx="2"/>
            <a:endCxn id="10" idx="1"/>
          </p:cNvCxnSpPr>
          <p:nvPr/>
        </p:nvCxnSpPr>
        <p:spPr bwMode="auto">
          <a:xfrm rot="16200000" flipH="1">
            <a:off x="1479149" y="3491142"/>
            <a:ext cx="2572546" cy="144015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4452773" y="4446280"/>
            <a:ext cx="248911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5" name="직선 화살표 연결선 24"/>
          <p:cNvCxnSpPr>
            <a:endCxn id="11" idx="1"/>
          </p:cNvCxnSpPr>
          <p:nvPr/>
        </p:nvCxnSpPr>
        <p:spPr bwMode="auto">
          <a:xfrm>
            <a:off x="7965581" y="4433019"/>
            <a:ext cx="113654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30" name="TextBox 29"/>
          <p:cNvSpPr txBox="1"/>
          <p:nvPr/>
        </p:nvSpPr>
        <p:spPr>
          <a:xfrm>
            <a:off x="452934" y="978143"/>
            <a:ext cx="500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</a:rPr>
              <a:t>판매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등록 및 수정</a:t>
            </a: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</a:rPr>
              <a:t>삭제</a:t>
            </a:r>
          </a:p>
          <a:p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656" y="166749"/>
            <a:ext cx="503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/>
              <a:t>4.2.</a:t>
            </a:r>
            <a:r>
              <a:rPr lang="ko-KR" altLang="en-US" sz="3600" b="1" u="sng" dirty="0" smtClean="0"/>
              <a:t>프로세스 설계</a:t>
            </a:r>
            <a:endParaRPr lang="ko-KR" altLang="en-US" sz="3600" b="1" u="sng" dirty="0"/>
          </a:p>
        </p:txBody>
      </p:sp>
      <p:cxnSp>
        <p:nvCxnSpPr>
          <p:cNvPr id="36" name="꺾인 연결선 35"/>
          <p:cNvCxnSpPr>
            <a:stCxn id="5" idx="3"/>
            <a:endCxn id="7" idx="1"/>
          </p:cNvCxnSpPr>
          <p:nvPr/>
        </p:nvCxnSpPr>
        <p:spPr>
          <a:xfrm>
            <a:off x="2549399" y="2713507"/>
            <a:ext cx="936103" cy="8294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 flipV="1">
            <a:off x="2549399" y="2711378"/>
            <a:ext cx="936103" cy="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59" y="251457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첨부 파일 </a:t>
            </a: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endCxn id="39" idx="2"/>
          </p:cNvCxnSpPr>
          <p:nvPr/>
        </p:nvCxnSpPr>
        <p:spPr>
          <a:xfrm>
            <a:off x="4452772" y="2711378"/>
            <a:ext cx="2498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endCxn id="6" idx="1"/>
          </p:cNvCxnSpPr>
          <p:nvPr/>
        </p:nvCxnSpPr>
        <p:spPr>
          <a:xfrm>
            <a:off x="4452772" y="3542998"/>
            <a:ext cx="3000962" cy="6720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0" idx="3"/>
            <a:endCxn id="6" idx="3"/>
          </p:cNvCxnSpPr>
          <p:nvPr/>
        </p:nvCxnSpPr>
        <p:spPr>
          <a:xfrm flipV="1">
            <a:off x="4452772" y="4608654"/>
            <a:ext cx="3000962" cy="888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63842"/>
              </p:ext>
            </p:extLst>
          </p:nvPr>
        </p:nvGraphicFramePr>
        <p:xfrm>
          <a:off x="1389745" y="1623318"/>
          <a:ext cx="9361041" cy="4680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5;p3"/>
          <p:cNvSpPr/>
          <p:nvPr/>
        </p:nvSpPr>
        <p:spPr>
          <a:xfrm>
            <a:off x="7694814" y="3914161"/>
            <a:ext cx="1023694" cy="66497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상품 정보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DB</a:t>
            </a:r>
            <a:endParaRPr sz="9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6" name="Google Shape;56;p3"/>
          <p:cNvSpPr/>
          <p:nvPr/>
        </p:nvSpPr>
        <p:spPr>
          <a:xfrm>
            <a:off x="6680257" y="2874338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내역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7" name="Google Shape;57;p3"/>
          <p:cNvSpPr/>
          <p:nvPr/>
        </p:nvSpPr>
        <p:spPr>
          <a:xfrm>
            <a:off x="6680257" y="5404610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9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</p:txBody>
      </p:sp>
      <p:cxnSp>
        <p:nvCxnSpPr>
          <p:cNvPr id="8" name="Google Shape;58;p3"/>
          <p:cNvCxnSpPr>
            <a:stCxn id="6" idx="3"/>
            <a:endCxn id="5" idx="1"/>
          </p:cNvCxnSpPr>
          <p:nvPr/>
        </p:nvCxnSpPr>
        <p:spPr>
          <a:xfrm>
            <a:off x="7688257" y="3064303"/>
            <a:ext cx="518404" cy="84985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" name="Google Shape;59;p3"/>
          <p:cNvCxnSpPr>
            <a:stCxn id="7" idx="3"/>
            <a:endCxn id="5" idx="3"/>
          </p:cNvCxnSpPr>
          <p:nvPr/>
        </p:nvCxnSpPr>
        <p:spPr>
          <a:xfrm flipV="1">
            <a:off x="7688257" y="4579140"/>
            <a:ext cx="518404" cy="101543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" name="Google Shape;60;p3"/>
          <p:cNvCxnSpPr>
            <a:stCxn id="15" idx="2"/>
            <a:endCxn id="6" idx="1"/>
          </p:cNvCxnSpPr>
          <p:nvPr/>
        </p:nvCxnSpPr>
        <p:spPr>
          <a:xfrm rot="16200000" flipH="1">
            <a:off x="4440313" y="824359"/>
            <a:ext cx="368726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61;p3"/>
          <p:cNvCxnSpPr>
            <a:stCxn id="15" idx="2"/>
            <a:endCxn id="7" idx="1"/>
          </p:cNvCxnSpPr>
          <p:nvPr/>
        </p:nvCxnSpPr>
        <p:spPr>
          <a:xfrm rot="16200000" flipH="1">
            <a:off x="3175177" y="2089495"/>
            <a:ext cx="2898998" cy="4111162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" name="직선 화살표 연결선 12"/>
          <p:cNvCxnSpPr>
            <a:endCxn id="5" idx="2"/>
          </p:cNvCxnSpPr>
          <p:nvPr/>
        </p:nvCxnSpPr>
        <p:spPr>
          <a:xfrm>
            <a:off x="4872444" y="4246651"/>
            <a:ext cx="282237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983871" y="2304360"/>
            <a:ext cx="1170447" cy="391218"/>
            <a:chOff x="867176" y="2328636"/>
            <a:chExt cx="1170447" cy="391218"/>
          </a:xfrm>
        </p:grpSpPr>
        <p:sp>
          <p:nvSpPr>
            <p:cNvPr id="15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시작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346737" y="4051041"/>
            <a:ext cx="1170447" cy="391218"/>
            <a:chOff x="867176" y="2328636"/>
            <a:chExt cx="1170447" cy="391218"/>
          </a:xfrm>
        </p:grpSpPr>
        <p:sp>
          <p:nvSpPr>
            <p:cNvPr id="18" name="Google Shape;53;p3"/>
            <p:cNvSpPr/>
            <p:nvPr/>
          </p:nvSpPr>
          <p:spPr>
            <a:xfrm>
              <a:off x="920552" y="2328636"/>
              <a:ext cx="1063696" cy="391217"/>
            </a:xfrm>
            <a:prstGeom prst="flowChartTerminato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0" rIns="18000" bIns="0" anchor="ctr" anchorCtr="0">
              <a:noAutofit/>
            </a:bodyPr>
            <a:lstStyle/>
            <a:p>
              <a:pPr marL="177800" marR="0" lvl="0" indent="-17780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176" y="2350522"/>
              <a:ext cx="1170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 현황</a:t>
              </a:r>
              <a: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9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및 수정 종료</a:t>
              </a:r>
            </a:p>
          </p:txBody>
        </p:sp>
      </p:grpSp>
      <p:cxnSp>
        <p:nvCxnSpPr>
          <p:cNvPr id="20" name="직선 화살표 연결선 19"/>
          <p:cNvCxnSpPr>
            <a:stCxn id="5" idx="4"/>
            <a:endCxn id="19" idx="1"/>
          </p:cNvCxnSpPr>
          <p:nvPr/>
        </p:nvCxnSpPr>
        <p:spPr>
          <a:xfrm>
            <a:off x="8718508" y="4246651"/>
            <a:ext cx="628229" cy="10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4"/>
            <a:endCxn id="19" idx="1"/>
          </p:cNvCxnSpPr>
          <p:nvPr/>
        </p:nvCxnSpPr>
        <p:spPr bwMode="auto">
          <a:xfrm>
            <a:off x="8718508" y="4246651"/>
            <a:ext cx="628229" cy="10942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cxnSp>
        <p:nvCxnSpPr>
          <p:cNvPr id="22" name="직선 화살표 연결선 21"/>
          <p:cNvCxnSpPr>
            <a:endCxn id="5" idx="2"/>
          </p:cNvCxnSpPr>
          <p:nvPr/>
        </p:nvCxnSpPr>
        <p:spPr bwMode="auto">
          <a:xfrm>
            <a:off x="4872444" y="4246651"/>
            <a:ext cx="28223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/>
          </a:ln>
        </p:spPr>
      </p:cxnSp>
      <p:sp>
        <p:nvSpPr>
          <p:cNvPr id="23" name="Google Shape;56;p3"/>
          <p:cNvSpPr/>
          <p:nvPr/>
        </p:nvSpPr>
        <p:spPr>
          <a:xfrm>
            <a:off x="3830317" y="4062329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lgun Gothic"/>
              <a:buNone/>
            </a:pPr>
            <a:r>
              <a:rPr 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정보 수정</a:t>
            </a:r>
            <a:endParaRPr dirty="0"/>
          </a:p>
        </p:txBody>
      </p:sp>
      <p:sp>
        <p:nvSpPr>
          <p:cNvPr id="26" name="TextBox 25"/>
          <p:cNvSpPr txBox="1"/>
          <p:nvPr/>
        </p:nvSpPr>
        <p:spPr>
          <a:xfrm>
            <a:off x="452935" y="978143"/>
            <a:ext cx="67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판매 </a:t>
            </a:r>
            <a:r>
              <a:rPr lang="ko-KR" altLang="en-US" b="1" dirty="0"/>
              <a:t>내역 조회</a:t>
            </a:r>
            <a:r>
              <a:rPr lang="en-US" altLang="ko-KR" b="1" dirty="0"/>
              <a:t>, </a:t>
            </a:r>
            <a:r>
              <a:rPr lang="ko-KR" altLang="en-US" b="1" dirty="0"/>
              <a:t>판매 상품 관리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657" y="166749"/>
            <a:ext cx="50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/>
              <a:t>4.2</a:t>
            </a:r>
            <a:r>
              <a:rPr lang="en-US" altLang="ko-KR" sz="3600" b="1" u="sng" dirty="0" smtClean="0"/>
              <a:t>.</a:t>
            </a:r>
            <a:r>
              <a:rPr lang="ko-KR" altLang="en-US" sz="3600" b="1" u="sng" dirty="0" smtClean="0"/>
              <a:t>프로세스 </a:t>
            </a:r>
            <a:r>
              <a:rPr lang="ko-KR" altLang="en-US" sz="3600" b="1" u="sng" dirty="0"/>
              <a:t>설계</a:t>
            </a:r>
          </a:p>
        </p:txBody>
      </p:sp>
      <p:cxnSp>
        <p:nvCxnSpPr>
          <p:cNvPr id="29" name="꺾인 연결선 28"/>
          <p:cNvCxnSpPr>
            <a:stCxn id="7" idx="0"/>
            <a:endCxn id="23" idx="2"/>
          </p:cNvCxnSpPr>
          <p:nvPr/>
        </p:nvCxnSpPr>
        <p:spPr>
          <a:xfrm rot="16200000" flipV="1">
            <a:off x="5278111" y="3498464"/>
            <a:ext cx="962352" cy="28499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616</Words>
  <Application>Microsoft Office PowerPoint</Application>
  <PresentationFormat>와이드스크린</PresentationFormat>
  <Paragraphs>218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95</cp:revision>
  <dcterms:created xsi:type="dcterms:W3CDTF">2022-09-29T00:10:30Z</dcterms:created>
  <dcterms:modified xsi:type="dcterms:W3CDTF">2022-09-30T05:00:44Z</dcterms:modified>
</cp:coreProperties>
</file>