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미래 기술의 세계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고급진 기술 프레젠테이션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발표자: 당신의 이름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미래 기술 소개</a:t>
            </a:r>
          </a:p>
          <a:p>
            <a:r>
              <a:t>2. 인공지능</a:t>
            </a:r>
          </a:p>
          <a:p>
            <a:r>
              <a:t>3. 사물인터넷 (IoT)</a:t>
            </a:r>
          </a:p>
          <a:p>
            <a:r>
              <a:t>4. 가상현실 (VR) 및 증강현실 (AR)</a:t>
            </a:r>
          </a:p>
          <a:p>
            <a:r>
              <a:t>5. 요약 및 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미래 기술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미래 기술에 대한 간략한 소개입니다.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인공지능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인공지능의 현재와 미래에 대해 설명합니다.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사물인터넷 (IoT)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사물인터넷 기술의 진화를 살펴봅니다.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가상현실 (VR) 및 증강현실 (AR)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VR 및 AR의 새로운 가능성에 대해 탐구합니다.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요약 및 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오늘의 주요 포인트를 요약하고 결론을 짓습니다.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