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8b2fe3b0a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8b2fe3b0a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8b2fe3b0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8b2fe3b0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8b2fe3b0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8b2fe3b0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8b2fe3b0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8b2fe3b0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8b2fe3b0a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8b2fe3b0a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8b09c66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8b09c66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8b09c66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8b09c6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8b2fe3b0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8b2fe3b0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8b2fe3b0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8b2fe3b0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8b2fe3b0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8b2fe3b0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8b2fe3b0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8b2fe3b0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8b2fe3b0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8b2fe3b0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8b2fe3b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8b2fe3b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50850" y="2133450"/>
            <a:ext cx="24423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 수첩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865788" y="3135075"/>
            <a:ext cx="7412400" cy="18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875"/>
            <a:ext cx="9286576" cy="12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3225150" y="1550700"/>
            <a:ext cx="24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bark_coarse_encoder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231638" y="2202450"/>
            <a:ext cx="28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단어들을 그룹으로 나누는 작업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1828975" y="3567975"/>
            <a:ext cx="5412000" cy="96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225150" y="684975"/>
            <a:ext cx="1086300" cy="61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182425" y="3723525"/>
            <a:ext cx="12396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안녕하세요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952200" y="3723525"/>
            <a:ext cx="12396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김규원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5457900" y="3723525"/>
            <a:ext cx="12396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입니다.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865788" y="3135075"/>
            <a:ext cx="7412400" cy="18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875"/>
            <a:ext cx="9286576" cy="12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696350" y="1597413"/>
            <a:ext cx="30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bark_fine_feature_extractor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696350" y="2166300"/>
            <a:ext cx="315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그룹들을 더 작은 부분들로 쪼개는 작업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4696350" y="684975"/>
            <a:ext cx="1086300" cy="61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1828975" y="3567975"/>
            <a:ext cx="5412000" cy="96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2235750" y="3723525"/>
            <a:ext cx="49422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안            녕            하            세            요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875"/>
            <a:ext cx="9286576" cy="12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5821200" y="1731800"/>
            <a:ext cx="33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sound device(라이브러리)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6127925" y="730225"/>
            <a:ext cx="1086300" cy="61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865788" y="3135075"/>
            <a:ext cx="7412400" cy="18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1632650" y="3567975"/>
            <a:ext cx="1209300" cy="96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PC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 flipH="1" rot="10800000">
            <a:off x="3565188" y="3979850"/>
            <a:ext cx="1771200" cy="1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613" y="3437413"/>
            <a:ext cx="1222925" cy="12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475075" y="283175"/>
            <a:ext cx="9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한계점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50" y="792475"/>
            <a:ext cx="7931077" cy="6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549900" y="1632988"/>
            <a:ext cx="762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CPU만을 사용함으로써 Text를 오디오로 변환하는 과정에서 너무 오래 걸린다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475075" y="2744200"/>
            <a:ext cx="12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해결방안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606475" y="3205900"/>
            <a:ext cx="762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>
                <a:solidFill>
                  <a:schemeClr val="dk2"/>
                </a:solidFill>
              </a:rPr>
              <a:t>코렙을 사용하여 GPU를 이용해 속도를 증가시킨다.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606475" y="3652550"/>
            <a:ext cx="7625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 2. 	wave 파일로 저장을 한 후, 불러오는 과정을 통해 가능하다.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	-&gt; wave 파일이 저장이 되어있을 경우 속도가 향상된다.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동영상 및 스냅샷으로 결과물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702625" y="724625"/>
            <a:ext cx="3721500" cy="27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개발동기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요즘 유행하는 틱톡, 스노우와 같은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카메라 필터에 영감을 받아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사용자의 재미를 더해주기 위해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그것이 알고싶다 눈 모자이크 인터뷰를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모티브로 하여 만들기로 하였다.</a:t>
            </a:r>
            <a:endParaRPr sz="15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98" y="3959550"/>
            <a:ext cx="1678300" cy="9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0" y="724625"/>
            <a:ext cx="4072501" cy="30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00" y="3208677"/>
            <a:ext cx="4072499" cy="49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500300" y="4270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모델을 썼는지-? </a:t>
            </a:r>
            <a:r>
              <a:rPr b="1" lang="ko" sz="5200">
                <a:solidFill>
                  <a:schemeClr val="dk1"/>
                </a:solidFill>
              </a:rPr>
              <a:t>BARK(SUNO AI)와 OpenVINO</a:t>
            </a:r>
            <a:endParaRPr b="1"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어디서 오픈소스를 가져왔는지? </a:t>
            </a:r>
            <a:r>
              <a:rPr b="1" lang="ko" sz="5200">
                <a:solidFill>
                  <a:schemeClr val="dk1"/>
                </a:solidFill>
              </a:rPr>
              <a:t>OpenVINO model zoo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950"/>
            <a:ext cx="4016200" cy="26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450" y="1325650"/>
            <a:ext cx="3774901" cy="2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0051" y="1865725"/>
            <a:ext cx="1536300" cy="150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3119"/>
          <a:stretch/>
        </p:blipFill>
        <p:spPr>
          <a:xfrm>
            <a:off x="422850" y="997550"/>
            <a:ext cx="4274950" cy="234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875" y="997550"/>
            <a:ext cx="3754276" cy="23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09625" y="3619500"/>
            <a:ext cx="369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2"/>
                </a:solidFill>
              </a:rPr>
              <a:t>face-detection-0205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966875" y="3619500"/>
            <a:ext cx="39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2"/>
                </a:solidFill>
              </a:rPr>
              <a:t>256-bark-text-to-audio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25" y="3878550"/>
            <a:ext cx="6606550" cy="11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490" y="723900"/>
            <a:ext cx="4859025" cy="30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2517100" y="1376425"/>
            <a:ext cx="2557800" cy="33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517100" y="2458600"/>
            <a:ext cx="3799800" cy="1244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113950" y="76200"/>
            <a:ext cx="26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2"/>
                </a:solidFill>
              </a:rPr>
              <a:t>모델 다운로드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398"/>
            <a:ext cx="8839199" cy="4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3012400" y="3106325"/>
            <a:ext cx="2687400" cy="421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508250" y="228600"/>
            <a:ext cx="369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2"/>
                </a:solidFill>
              </a:rPr>
              <a:t>face-detection-0205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850" y="152400"/>
            <a:ext cx="607829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4004125" y="3872875"/>
            <a:ext cx="607200" cy="1072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280975"/>
            <a:ext cx="60674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865788" y="3135075"/>
            <a:ext cx="7412400" cy="18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875"/>
            <a:ext cx="9286576" cy="12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663350" y="1646875"/>
            <a:ext cx="20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bark_text_encoder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663350" y="2202450"/>
            <a:ext cx="316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텍스트를 PC가 알기 쉬운 언어로 변환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355550" y="3780100"/>
            <a:ext cx="26922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안녕하세요 김규원 입니다.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5955375" y="3567975"/>
            <a:ext cx="1209300" cy="96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PC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1640800" y="690650"/>
            <a:ext cx="1086300" cy="61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 flipH="1" rot="10800000">
            <a:off x="4078375" y="3989425"/>
            <a:ext cx="1771200" cy="1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