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1" r:id="rId3"/>
    <p:sldId id="262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 autoAdjust="0"/>
    <p:restoredTop sz="87570" autoAdjust="0"/>
  </p:normalViewPr>
  <p:slideViewPr>
    <p:cSldViewPr>
      <p:cViewPr varScale="1">
        <p:scale>
          <a:sx n="120" d="100"/>
          <a:sy n="120" d="100"/>
        </p:scale>
        <p:origin x="318" y="9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章：走进</a:t>
            </a:r>
            <a:r>
              <a:rPr lang="en-US" altLang="zh-CN" smtClean="0"/>
              <a:t>Java</a:t>
            </a:r>
            <a:r>
              <a:rPr lang="zh-CN" altLang="en-US" smtClean="0"/>
              <a:t>的世界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发展历史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zh-CN"/>
              <a:t>是</a:t>
            </a:r>
            <a:r>
              <a:rPr lang="en-US" altLang="zh-CN"/>
              <a:t>SUN</a:t>
            </a:r>
            <a:r>
              <a:rPr lang="zh-CN" altLang="zh-CN"/>
              <a:t>（全称为：</a:t>
            </a:r>
            <a:r>
              <a:rPr lang="en-US" altLang="zh-CN"/>
              <a:t>Stanford University Network</a:t>
            </a:r>
            <a:r>
              <a:rPr lang="zh-CN" altLang="zh-CN"/>
              <a:t>，</a:t>
            </a:r>
            <a:r>
              <a:rPr lang="en-US" altLang="zh-CN"/>
              <a:t>1982</a:t>
            </a:r>
            <a:r>
              <a:rPr lang="zh-CN" altLang="zh-CN"/>
              <a:t>年</a:t>
            </a:r>
            <a:r>
              <a:rPr lang="zh-CN" altLang="zh-CN" smtClean="0"/>
              <a:t>成立</a:t>
            </a:r>
            <a:r>
              <a:rPr lang="zh-CN" altLang="en-US" smtClean="0"/>
              <a:t>）、</a:t>
            </a:r>
            <a:r>
              <a:rPr lang="zh-CN" altLang="zh-CN"/>
              <a:t>公司开发出来的一套编程语言，主设计者是</a:t>
            </a:r>
            <a:r>
              <a:rPr lang="en-US" altLang="zh-CN"/>
              <a:t>James </a:t>
            </a:r>
            <a:r>
              <a:rPr lang="en-US" altLang="zh-CN" smtClean="0"/>
              <a:t>Gosling</a:t>
            </a:r>
            <a:r>
              <a:rPr lang="zh-CN" altLang="en-US" smtClean="0"/>
              <a:t>，</a:t>
            </a:r>
            <a:r>
              <a:rPr lang="en-US" altLang="zh-CN" smtClean="0"/>
              <a:t>Java</a:t>
            </a:r>
            <a:r>
              <a:rPr lang="zh-CN" altLang="en-US" smtClean="0"/>
              <a:t>起源：</a:t>
            </a:r>
            <a:r>
              <a:rPr lang="en-US" altLang="zh-CN" smtClean="0"/>
              <a:t>Green</a:t>
            </a:r>
            <a:r>
              <a:rPr lang="zh-CN" altLang="en-US" smtClean="0"/>
              <a:t>项目（通过</a:t>
            </a:r>
            <a:r>
              <a:rPr lang="en-US" altLang="zh-CN" smtClean="0"/>
              <a:t>Email</a:t>
            </a:r>
            <a:r>
              <a:rPr lang="zh-CN" altLang="en-US" smtClean="0"/>
              <a:t>控制家电产品）</a:t>
            </a:r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504229" y="2650598"/>
            <a:ext cx="3045542" cy="1353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4" descr="http://pic002.cnblogs.com/img/dudu/201003/201003191025003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63" y="2131783"/>
            <a:ext cx="1552197" cy="207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5940152" y="2294850"/>
            <a:ext cx="2300096" cy="1750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zh-CN"/>
              <a:t>技术开发分支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57238"/>
            <a:ext cx="8784976" cy="3586720"/>
          </a:xfrm>
        </p:spPr>
        <p:txBody>
          <a:bodyPr/>
          <a:lstStyle/>
          <a:p>
            <a:r>
              <a:rPr lang="en-US" altLang="zh-CN" b="1"/>
              <a:t>Java</a:t>
            </a:r>
            <a:r>
              <a:rPr lang="zh-CN" altLang="zh-CN" b="1"/>
              <a:t>标准</a:t>
            </a:r>
            <a:r>
              <a:rPr lang="zh-CN" altLang="zh-CN" b="1"/>
              <a:t>开发</a:t>
            </a:r>
            <a:r>
              <a:rPr lang="zh-CN" altLang="zh-CN" b="1" smtClean="0"/>
              <a:t>（</a:t>
            </a:r>
            <a:r>
              <a:rPr lang="en-US" altLang="zh-CN" b="1" smtClean="0"/>
              <a:t>JavaSE</a:t>
            </a:r>
            <a:r>
              <a:rPr lang="zh-CN" altLang="zh-CN" b="1" smtClean="0"/>
              <a:t>）</a:t>
            </a:r>
            <a:r>
              <a:rPr lang="zh-CN" altLang="en-US" b="1" smtClean="0"/>
              <a:t>：</a:t>
            </a:r>
            <a:r>
              <a:rPr lang="en-US" altLang="zh-CN" smtClean="0"/>
              <a:t>Java</a:t>
            </a:r>
            <a:r>
              <a:rPr lang="zh-CN" altLang="zh-CN"/>
              <a:t>语言核心</a:t>
            </a:r>
            <a:r>
              <a:rPr lang="zh-CN" altLang="zh-CN"/>
              <a:t>的</a:t>
            </a:r>
            <a:r>
              <a:rPr lang="zh-CN" altLang="zh-CN" smtClean="0"/>
              <a:t>类</a:t>
            </a:r>
            <a:r>
              <a:rPr lang="zh-CN" altLang="en-US" smtClean="0"/>
              <a:t>；</a:t>
            </a:r>
            <a:endParaRPr lang="en-US" altLang="zh-CN" b="1" smtClean="0"/>
          </a:p>
          <a:p>
            <a:r>
              <a:rPr lang="en-US" altLang="zh-CN" b="1"/>
              <a:t>Java</a:t>
            </a:r>
            <a:r>
              <a:rPr lang="zh-CN" altLang="zh-CN" b="1"/>
              <a:t>嵌入式</a:t>
            </a:r>
            <a:r>
              <a:rPr lang="zh-CN" altLang="zh-CN" b="1"/>
              <a:t>开发</a:t>
            </a:r>
            <a:r>
              <a:rPr lang="zh-CN" altLang="zh-CN" b="1" smtClean="0"/>
              <a:t>（</a:t>
            </a:r>
            <a:r>
              <a:rPr lang="en-US" altLang="zh-CN" b="1" smtClean="0"/>
              <a:t>JavaME</a:t>
            </a:r>
            <a:r>
              <a:rPr lang="zh-CN" altLang="zh-CN" b="1" smtClean="0"/>
              <a:t>）</a:t>
            </a:r>
            <a:r>
              <a:rPr lang="zh-CN" altLang="en-US" b="1" smtClean="0"/>
              <a:t>：</a:t>
            </a:r>
            <a:r>
              <a:rPr lang="zh-CN" altLang="zh-CN" smtClean="0"/>
              <a:t>消费</a:t>
            </a:r>
            <a:r>
              <a:rPr lang="zh-CN" altLang="zh-CN"/>
              <a:t>类电子产品</a:t>
            </a:r>
            <a:r>
              <a:rPr lang="zh-CN" altLang="zh-CN"/>
              <a:t>的</a:t>
            </a:r>
            <a:r>
              <a:rPr lang="zh-CN" altLang="zh-CN" smtClean="0"/>
              <a:t>软件开发</a:t>
            </a:r>
            <a:r>
              <a:rPr lang="zh-CN" altLang="en-US" smtClean="0"/>
              <a:t>；</a:t>
            </a:r>
            <a:endParaRPr lang="en-US" altLang="zh-CN" b="1" smtClean="0"/>
          </a:p>
          <a:p>
            <a:r>
              <a:rPr lang="en-US" altLang="zh-CN" b="1"/>
              <a:t>Java</a:t>
            </a:r>
            <a:r>
              <a:rPr lang="zh-CN" altLang="zh-CN" b="1"/>
              <a:t>企业</a:t>
            </a:r>
            <a:r>
              <a:rPr lang="zh-CN" altLang="zh-CN" b="1"/>
              <a:t>开发</a:t>
            </a:r>
            <a:r>
              <a:rPr lang="zh-CN" altLang="zh-CN" b="1" smtClean="0"/>
              <a:t>（</a:t>
            </a:r>
            <a:r>
              <a:rPr lang="en-US" altLang="zh-CN" b="1" smtClean="0"/>
              <a:t>JavaEE</a:t>
            </a:r>
            <a:r>
              <a:rPr lang="zh-CN" altLang="en-US" b="1" smtClean="0"/>
              <a:t>）：</a:t>
            </a:r>
            <a:r>
              <a:rPr lang="zh-CN" altLang="zh-CN" smtClean="0"/>
              <a:t>开发</a:t>
            </a:r>
            <a:r>
              <a:rPr lang="zh-CN" altLang="zh-CN"/>
              <a:t>企业级应用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74640"/>
            <a:ext cx="5400600" cy="216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61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9587</TotalTime>
  <Words>97</Words>
  <Application>Microsoft Office PowerPoint</Application>
  <PresentationFormat>全屏显示(16:9)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Wingdings</vt:lpstr>
      <vt:lpstr>Office 主题</vt:lpstr>
      <vt:lpstr>第1章：走进Java的世界</vt:lpstr>
      <vt:lpstr>Java简介</vt:lpstr>
      <vt:lpstr>Java技术开发分支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yootk</cp:lastModifiedBy>
  <cp:revision>729</cp:revision>
  <dcterms:created xsi:type="dcterms:W3CDTF">2015-01-02T11:02:54Z</dcterms:created>
  <dcterms:modified xsi:type="dcterms:W3CDTF">2018-11-26T05:11:11Z</dcterms:modified>
</cp:coreProperties>
</file>