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87570" autoAdjust="0"/>
  </p:normalViewPr>
  <p:slideViewPr>
    <p:cSldViewPr>
      <p:cViewPr varScale="1">
        <p:scale>
          <a:sx n="120" d="100"/>
          <a:sy n="120" d="100"/>
        </p:scale>
        <p:origin x="318" y="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章：走进</a:t>
            </a:r>
            <a:r>
              <a:rPr lang="en-US" altLang="zh-CN" smtClean="0"/>
              <a:t>Java</a:t>
            </a:r>
            <a:r>
              <a:rPr lang="zh-CN" altLang="en-US" smtClean="0"/>
              <a:t>的世界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语言特点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57238"/>
            <a:ext cx="4464496" cy="3586720"/>
          </a:xfrm>
        </p:spPr>
        <p:txBody>
          <a:bodyPr/>
          <a:lstStyle/>
          <a:p>
            <a:r>
              <a:rPr lang="zh-CN" altLang="zh-CN" b="1"/>
              <a:t>简洁</a:t>
            </a:r>
            <a:r>
              <a:rPr lang="zh-CN" altLang="zh-CN" b="1" smtClean="0"/>
              <a:t>有效</a:t>
            </a:r>
            <a:endParaRPr lang="en-US" altLang="zh-CN" b="1" smtClean="0"/>
          </a:p>
          <a:p>
            <a:r>
              <a:rPr lang="zh-CN" altLang="zh-CN" b="1" smtClean="0"/>
              <a:t>可移植性</a:t>
            </a:r>
            <a:endParaRPr lang="en-US" altLang="zh-CN" b="1" smtClean="0"/>
          </a:p>
          <a:p>
            <a:r>
              <a:rPr lang="zh-CN" altLang="zh-CN" b="1" smtClean="0"/>
              <a:t>面向对象</a:t>
            </a:r>
            <a:endParaRPr lang="en-US" altLang="zh-CN" b="1" smtClean="0"/>
          </a:p>
          <a:p>
            <a:r>
              <a:rPr lang="zh-CN" altLang="zh-CN" b="1"/>
              <a:t>垃圾</a:t>
            </a:r>
            <a:r>
              <a:rPr lang="zh-CN" altLang="zh-CN" b="1" smtClean="0"/>
              <a:t>回收</a:t>
            </a:r>
            <a:endParaRPr lang="en-US" altLang="zh-CN" b="1" smtClean="0"/>
          </a:p>
          <a:p>
            <a:r>
              <a:rPr lang="zh-CN" altLang="zh-CN" b="1"/>
              <a:t>引用</a:t>
            </a:r>
            <a:r>
              <a:rPr lang="zh-CN" altLang="zh-CN" b="1" smtClean="0"/>
              <a:t>传递</a:t>
            </a:r>
            <a:endParaRPr lang="en-US" altLang="zh-CN" b="1" smtClean="0"/>
          </a:p>
          <a:p>
            <a:r>
              <a:rPr lang="zh-CN" altLang="zh-CN" b="1"/>
              <a:t>适合</a:t>
            </a:r>
            <a:r>
              <a:rPr lang="zh-CN" altLang="zh-CN" b="1"/>
              <a:t>分布式</a:t>
            </a:r>
            <a:r>
              <a:rPr lang="zh-CN" altLang="zh-CN" b="1" smtClean="0"/>
              <a:t>计算</a:t>
            </a:r>
            <a:endParaRPr lang="en-US" altLang="zh-CN" b="1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99992" y="857238"/>
            <a:ext cx="446449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smtClean="0"/>
              <a:t>健壮性</a:t>
            </a:r>
            <a:endParaRPr lang="en-US" altLang="zh-CN" b="1" smtClean="0"/>
          </a:p>
          <a:p>
            <a:r>
              <a:rPr lang="zh-CN" altLang="zh-CN" b="1" smtClean="0"/>
              <a:t>多线程编程支持</a:t>
            </a:r>
            <a:endParaRPr lang="en-US" altLang="zh-CN" b="1" smtClean="0"/>
          </a:p>
          <a:p>
            <a:r>
              <a:rPr lang="zh-CN" altLang="zh-CN" b="1"/>
              <a:t>较高</a:t>
            </a:r>
            <a:r>
              <a:rPr lang="zh-CN" altLang="zh-CN" b="1"/>
              <a:t>的</a:t>
            </a:r>
            <a:r>
              <a:rPr lang="zh-CN" altLang="zh-CN" b="1" smtClean="0"/>
              <a:t>安全性</a:t>
            </a:r>
            <a:endParaRPr lang="en-US" altLang="zh-CN" b="1" smtClean="0"/>
          </a:p>
          <a:p>
            <a:r>
              <a:rPr lang="zh-CN" altLang="zh-CN" b="1"/>
              <a:t>函数</a:t>
            </a:r>
            <a:r>
              <a:rPr lang="zh-CN" altLang="zh-CN" b="1"/>
              <a:t>式</a:t>
            </a:r>
            <a:r>
              <a:rPr lang="zh-CN" altLang="zh-CN" b="1" smtClean="0"/>
              <a:t>编程</a:t>
            </a:r>
            <a:endParaRPr lang="en-US" altLang="zh-CN" b="1" smtClean="0"/>
          </a:p>
          <a:p>
            <a:r>
              <a:rPr lang="zh-CN" altLang="zh-CN" b="1"/>
              <a:t>模块化支持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39</Words>
  <Application>Microsoft Office PowerPoint</Application>
  <PresentationFormat>全屏显示(16:9)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Wingdings</vt:lpstr>
      <vt:lpstr>Office 主题</vt:lpstr>
      <vt:lpstr>第1章：走进Java的世界</vt:lpstr>
      <vt:lpstr>Java语言特点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727</cp:revision>
  <dcterms:created xsi:type="dcterms:W3CDTF">2015-01-02T11:02:54Z</dcterms:created>
  <dcterms:modified xsi:type="dcterms:W3CDTF">2018-11-26T05:13:11Z</dcterms:modified>
</cp:coreProperties>
</file>