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87570" autoAdjust="0"/>
  </p:normalViewPr>
  <p:slideViewPr>
    <p:cSldViewPr>
      <p:cViewPr varScale="1">
        <p:scale>
          <a:sx n="120" d="100"/>
          <a:sy n="120" d="100"/>
        </p:scale>
        <p:origin x="318" y="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章：走进</a:t>
            </a:r>
            <a:r>
              <a:rPr lang="en-US" altLang="zh-CN" smtClean="0"/>
              <a:t>Java</a:t>
            </a:r>
            <a:r>
              <a:rPr lang="zh-CN" altLang="en-US" smtClean="0"/>
              <a:t>的世界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可移植性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运行机制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计算机高级语言类型主要有编译型和解释型两种，</a:t>
            </a:r>
            <a:r>
              <a:rPr lang="en-US" altLang="zh-CN"/>
              <a:t>Java</a:t>
            </a:r>
            <a:r>
              <a:rPr lang="zh-CN" altLang="zh-CN"/>
              <a:t>是两种类型</a:t>
            </a:r>
            <a:r>
              <a:rPr lang="zh-CN" altLang="zh-CN"/>
              <a:t>的</a:t>
            </a:r>
            <a:r>
              <a:rPr lang="zh-CN" altLang="zh-CN" smtClean="0"/>
              <a:t>集合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23678"/>
            <a:ext cx="772907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  <a:r>
              <a:rPr lang="zh-CN" altLang="en-US" smtClean="0"/>
              <a:t>（</a:t>
            </a:r>
            <a:r>
              <a:rPr lang="en-US" altLang="zh-CN"/>
              <a:t>Java Virtual Machine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程序开发与执行需要基于</a:t>
            </a:r>
            <a:r>
              <a:rPr lang="en-US" altLang="zh-CN" smtClean="0"/>
              <a:t>JVM</a:t>
            </a:r>
            <a:r>
              <a:rPr lang="zh-CN" altLang="en-US" smtClean="0"/>
              <a:t>支持。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79795"/>
            <a:ext cx="6696744" cy="31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63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47</Words>
  <Application>Microsoft Office PowerPoint</Application>
  <PresentationFormat>全屏显示(16:9)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Wingdings</vt:lpstr>
      <vt:lpstr>Office 主题</vt:lpstr>
      <vt:lpstr>第1章：走进Java的世界</vt:lpstr>
      <vt:lpstr>Java运行机制</vt:lpstr>
      <vt:lpstr>JVM（Java Virtual Machine）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728</cp:revision>
  <dcterms:created xsi:type="dcterms:W3CDTF">2015-01-02T11:02:54Z</dcterms:created>
  <dcterms:modified xsi:type="dcterms:W3CDTF">2018-11-26T05:15:13Z</dcterms:modified>
</cp:coreProperties>
</file>