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1" r:id="rId3"/>
    <p:sldId id="262" r:id="rId4"/>
    <p:sldId id="263" r:id="rId5"/>
    <p:sldId id="264" r:id="rId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24" autoAdjust="0"/>
    <p:restoredTop sz="87570" autoAdjust="0"/>
  </p:normalViewPr>
  <p:slideViewPr>
    <p:cSldViewPr>
      <p:cViewPr varScale="1">
        <p:scale>
          <a:sx n="120" d="100"/>
          <a:sy n="120" d="100"/>
        </p:scale>
        <p:origin x="318" y="96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1</a:t>
            </a:r>
            <a:r>
              <a:rPr lang="zh-CN" altLang="en-US" smtClean="0"/>
              <a:t>章：走进</a:t>
            </a:r>
            <a:r>
              <a:rPr lang="en-US" altLang="zh-CN" smtClean="0"/>
              <a:t>Java</a:t>
            </a:r>
            <a:r>
              <a:rPr lang="zh-CN" altLang="en-US" smtClean="0"/>
              <a:t>的世界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搭建</a:t>
            </a:r>
            <a:r>
              <a:rPr lang="en-US" altLang="zh-CN" smtClean="0"/>
              <a:t>Java</a:t>
            </a:r>
            <a:r>
              <a:rPr lang="zh-CN" altLang="en-US" smtClean="0"/>
              <a:t>开发环境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JDK</a:t>
            </a:r>
            <a:r>
              <a:rPr lang="zh-CN" altLang="en-US" smtClean="0"/>
              <a:t>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JDK</a:t>
            </a:r>
            <a:r>
              <a:rPr lang="zh-CN" altLang="zh-CN"/>
              <a:t>（</a:t>
            </a:r>
            <a:r>
              <a:rPr lang="en-US" altLang="zh-CN"/>
              <a:t>Java Development Kit</a:t>
            </a:r>
            <a:r>
              <a:rPr lang="zh-CN" altLang="zh-CN"/>
              <a:t>、</a:t>
            </a:r>
            <a:r>
              <a:rPr lang="en-US" altLang="zh-CN"/>
              <a:t>Java</a:t>
            </a:r>
            <a:r>
              <a:rPr lang="zh-CN" altLang="zh-CN"/>
              <a:t>开发</a:t>
            </a:r>
            <a:r>
              <a:rPr lang="zh-CN" altLang="zh-CN"/>
              <a:t>工具包</a:t>
            </a:r>
            <a:r>
              <a:rPr lang="zh-CN" altLang="zh-CN" smtClean="0"/>
              <a:t>）</a:t>
            </a:r>
            <a:endParaRPr lang="en-US" altLang="zh-CN" smtClean="0"/>
          </a:p>
          <a:p>
            <a:r>
              <a:rPr lang="en-US" altLang="zh-CN"/>
              <a:t>DK</a:t>
            </a:r>
            <a:r>
              <a:rPr lang="zh-CN" altLang="zh-CN"/>
              <a:t>是</a:t>
            </a:r>
            <a:r>
              <a:rPr lang="en-US" altLang="zh-CN"/>
              <a:t>Oracle</a:t>
            </a:r>
            <a:r>
              <a:rPr lang="zh-CN" altLang="zh-CN"/>
              <a:t>提供给开发者的一套</a:t>
            </a:r>
            <a:r>
              <a:rPr lang="en-US" altLang="zh-CN"/>
              <a:t>Java</a:t>
            </a:r>
            <a:r>
              <a:rPr lang="zh-CN" altLang="zh-CN"/>
              <a:t>开发工具包，开发者可以利用</a:t>
            </a:r>
            <a:r>
              <a:rPr lang="en-US" altLang="zh-CN"/>
              <a:t>JDK</a:t>
            </a:r>
            <a:r>
              <a:rPr lang="zh-CN" altLang="zh-CN"/>
              <a:t>进行源代码的编译，也可以进行字节码的</a:t>
            </a:r>
            <a:r>
              <a:rPr lang="zh-CN" altLang="zh-CN"/>
              <a:t>解释</a:t>
            </a:r>
            <a:r>
              <a:rPr lang="zh-CN" altLang="zh-CN" smtClean="0"/>
              <a:t>执行</a:t>
            </a:r>
            <a:r>
              <a:rPr lang="zh-CN" altLang="en-US" smtClean="0"/>
              <a:t>；</a:t>
            </a:r>
            <a:endParaRPr lang="en-US" altLang="zh-CN" smtClean="0"/>
          </a:p>
          <a:p>
            <a:r>
              <a:rPr lang="en-US" altLang="zh-CN" smtClean="0"/>
              <a:t>JDK</a:t>
            </a:r>
            <a:r>
              <a:rPr lang="zh-CN" altLang="en-US" smtClean="0"/>
              <a:t>下载地址：</a:t>
            </a:r>
            <a:r>
              <a:rPr lang="en-US" altLang="zh-CN"/>
              <a:t>http://www.oracle.com</a:t>
            </a:r>
            <a:endParaRPr lang="zh-CN" altLang="en-US"/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499742"/>
            <a:ext cx="5688632" cy="2021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JDK</a:t>
            </a:r>
            <a:r>
              <a:rPr lang="zh-CN" altLang="en-US" smtClean="0"/>
              <a:t>类型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JDK</a:t>
            </a:r>
            <a:r>
              <a:rPr lang="zh-CN" altLang="zh-CN"/>
              <a:t>（</a:t>
            </a:r>
            <a:r>
              <a:rPr lang="en-US" altLang="zh-CN"/>
              <a:t>Java Development Kit</a:t>
            </a:r>
            <a:r>
              <a:rPr lang="zh-CN" altLang="zh-CN"/>
              <a:t>）：主要提供</a:t>
            </a:r>
            <a:r>
              <a:rPr lang="en-US" altLang="zh-CN"/>
              <a:t>Java</a:t>
            </a:r>
            <a:r>
              <a:rPr lang="zh-CN" altLang="zh-CN"/>
              <a:t>程序的开发支持，同时也提供有</a:t>
            </a:r>
            <a:r>
              <a:rPr lang="en-US" altLang="zh-CN"/>
              <a:t>JRE</a:t>
            </a:r>
            <a:r>
              <a:rPr lang="zh-CN" altLang="zh-CN"/>
              <a:t>（</a:t>
            </a:r>
            <a:r>
              <a:rPr lang="en-US" altLang="zh-CN"/>
              <a:t>Java Runtime Environment</a:t>
            </a:r>
            <a:r>
              <a:rPr lang="zh-CN" altLang="zh-CN"/>
              <a:t>）</a:t>
            </a:r>
            <a:r>
              <a:rPr lang="zh-CN" altLang="zh-CN"/>
              <a:t>的</a:t>
            </a:r>
            <a:r>
              <a:rPr lang="zh-CN" altLang="zh-CN" smtClean="0"/>
              <a:t>支持</a:t>
            </a:r>
            <a:r>
              <a:rPr lang="zh-CN" altLang="en-US" smtClean="0"/>
              <a:t>；</a:t>
            </a:r>
            <a:endParaRPr lang="en-US" altLang="zh-CN" smtClean="0"/>
          </a:p>
          <a:p>
            <a:r>
              <a:rPr lang="en-US" altLang="zh-CN"/>
              <a:t>JRE</a:t>
            </a:r>
            <a:r>
              <a:rPr lang="zh-CN" altLang="zh-CN"/>
              <a:t>（</a:t>
            </a:r>
            <a:r>
              <a:rPr lang="en-US" altLang="zh-CN"/>
              <a:t>Java Runtime Environment</a:t>
            </a:r>
            <a:r>
              <a:rPr lang="zh-CN" altLang="zh-CN"/>
              <a:t>）：提供有</a:t>
            </a:r>
            <a:r>
              <a:rPr lang="en-US" altLang="zh-CN"/>
              <a:t>Java</a:t>
            </a:r>
            <a:r>
              <a:rPr lang="zh-CN" altLang="zh-CN"/>
              <a:t>的运行环境，但是无法进行项目开发，在本处</a:t>
            </a:r>
            <a:r>
              <a:rPr lang="en-US" altLang="zh-CN"/>
              <a:t>JRE</a:t>
            </a:r>
            <a:r>
              <a:rPr lang="zh-CN" altLang="zh-CN"/>
              <a:t>分为两类，一类是“</a:t>
            </a:r>
            <a:r>
              <a:rPr lang="en-US" altLang="zh-CN"/>
              <a:t>Server JRE</a:t>
            </a:r>
            <a:r>
              <a:rPr lang="zh-CN" altLang="zh-CN"/>
              <a:t>”（服务器端</a:t>
            </a:r>
            <a:r>
              <a:rPr lang="en-US" altLang="zh-CN"/>
              <a:t>JRE</a:t>
            </a:r>
            <a:r>
              <a:rPr lang="zh-CN" altLang="zh-CN"/>
              <a:t>）、另外一类是“</a:t>
            </a:r>
            <a:r>
              <a:rPr lang="en-US" altLang="zh-CN"/>
              <a:t>JRE</a:t>
            </a:r>
            <a:r>
              <a:rPr lang="zh-CN" altLang="zh-CN"/>
              <a:t>”（客户端</a:t>
            </a:r>
            <a:r>
              <a:rPr lang="en-US" altLang="zh-CN"/>
              <a:t>JRE</a:t>
            </a:r>
            <a:r>
              <a:rPr lang="zh-CN" altLang="zh-CN"/>
              <a:t>）；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764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JDK</a:t>
            </a:r>
            <a:r>
              <a:rPr lang="zh-CN" altLang="en-US" smtClean="0"/>
              <a:t>历史版本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1995.05.23</a:t>
            </a:r>
            <a:r>
              <a:rPr lang="zh-CN" altLang="en-US" smtClean="0"/>
              <a:t>，</a:t>
            </a:r>
            <a:r>
              <a:rPr lang="en-US" altLang="zh-CN" smtClean="0"/>
              <a:t>JDK </a:t>
            </a:r>
            <a:r>
              <a:rPr lang="en-US" altLang="zh-CN"/>
              <a:t>1.0</a:t>
            </a:r>
            <a:r>
              <a:rPr lang="zh-CN" altLang="zh-CN"/>
              <a:t>的开发包发布，同时来讲在</a:t>
            </a:r>
            <a:r>
              <a:rPr lang="en-US" altLang="zh-CN"/>
              <a:t>1996</a:t>
            </a:r>
            <a:r>
              <a:rPr lang="zh-CN" altLang="zh-CN"/>
              <a:t>年的时候</a:t>
            </a:r>
            <a:r>
              <a:rPr lang="en-US" altLang="zh-CN"/>
              <a:t>JDK</a:t>
            </a:r>
            <a:r>
              <a:rPr lang="zh-CN" altLang="zh-CN"/>
              <a:t>正式提供下载，标志</a:t>
            </a:r>
            <a:r>
              <a:rPr lang="en-US" altLang="zh-CN"/>
              <a:t>Java</a:t>
            </a:r>
            <a:r>
              <a:rPr lang="zh-CN" altLang="zh-CN"/>
              <a:t>的</a:t>
            </a:r>
            <a:r>
              <a:rPr lang="zh-CN" altLang="zh-CN" smtClean="0"/>
              <a:t>诞生</a:t>
            </a:r>
            <a:r>
              <a:rPr lang="zh-CN" altLang="en-US" smtClean="0"/>
              <a:t>；</a:t>
            </a:r>
            <a:endParaRPr lang="en-US" altLang="zh-CN" smtClean="0"/>
          </a:p>
          <a:p>
            <a:r>
              <a:rPr lang="en-US" altLang="zh-CN" smtClean="0"/>
              <a:t>1998.12.04</a:t>
            </a:r>
            <a:r>
              <a:rPr lang="zh-CN" altLang="en-US" smtClean="0"/>
              <a:t>，</a:t>
            </a:r>
            <a:r>
              <a:rPr lang="en-US" altLang="zh-CN" smtClean="0"/>
              <a:t>JDK </a:t>
            </a:r>
            <a:r>
              <a:rPr lang="en-US" altLang="zh-CN"/>
              <a:t>1.2</a:t>
            </a:r>
            <a:r>
              <a:rPr lang="zh-CN" altLang="zh-CN"/>
              <a:t>版本推出，而后</a:t>
            </a:r>
            <a:r>
              <a:rPr lang="en-US" altLang="zh-CN"/>
              <a:t>Java</a:t>
            </a:r>
            <a:r>
              <a:rPr lang="zh-CN" altLang="zh-CN"/>
              <a:t>正式更名</a:t>
            </a:r>
            <a:r>
              <a:rPr lang="zh-CN" altLang="zh-CN"/>
              <a:t>为</a:t>
            </a:r>
            <a:r>
              <a:rPr lang="en-US" altLang="zh-CN" smtClean="0"/>
              <a:t>Java2</a:t>
            </a:r>
            <a:r>
              <a:rPr lang="zh-CN" altLang="en-US" smtClean="0"/>
              <a:t>；</a:t>
            </a:r>
            <a:endParaRPr lang="en-US" altLang="zh-CN" smtClean="0"/>
          </a:p>
          <a:p>
            <a:r>
              <a:rPr lang="en-US" altLang="zh-CN" smtClean="0"/>
              <a:t>2005.05.23</a:t>
            </a:r>
            <a:r>
              <a:rPr lang="zh-CN" altLang="en-US" smtClean="0"/>
              <a:t>，</a:t>
            </a:r>
            <a:r>
              <a:rPr lang="en-US" altLang="zh-CN" smtClean="0"/>
              <a:t>Java</a:t>
            </a:r>
            <a:r>
              <a:rPr lang="zh-CN" altLang="zh-CN"/>
              <a:t>十周年大会上，推出了</a:t>
            </a:r>
            <a:r>
              <a:rPr lang="en-US" altLang="zh-CN"/>
              <a:t>JDK 1.5</a:t>
            </a:r>
            <a:r>
              <a:rPr lang="zh-CN" altLang="zh-CN"/>
              <a:t>版本，带来更多</a:t>
            </a:r>
            <a:r>
              <a:rPr lang="zh-CN" altLang="zh-CN"/>
              <a:t>新</a:t>
            </a:r>
            <a:r>
              <a:rPr lang="zh-CN" altLang="zh-CN" smtClean="0"/>
              <a:t>特性</a:t>
            </a:r>
            <a:r>
              <a:rPr lang="zh-CN" altLang="en-US" smtClean="0"/>
              <a:t>；</a:t>
            </a:r>
            <a:endParaRPr lang="en-US" altLang="zh-CN" smtClean="0"/>
          </a:p>
          <a:p>
            <a:r>
              <a:rPr lang="en-US" altLang="zh-CN" smtClean="0"/>
              <a:t>2014</a:t>
            </a:r>
            <a:r>
              <a:rPr lang="zh-CN" altLang="zh-CN" smtClean="0"/>
              <a:t>年</a:t>
            </a:r>
            <a:r>
              <a:rPr lang="zh-CN" altLang="en-US" smtClean="0"/>
              <a:t>，</a:t>
            </a:r>
            <a:r>
              <a:rPr lang="en-US" altLang="zh-CN" smtClean="0"/>
              <a:t>Java</a:t>
            </a:r>
            <a:r>
              <a:rPr lang="zh-CN" altLang="zh-CN"/>
              <a:t>提供了</a:t>
            </a:r>
            <a:r>
              <a:rPr lang="en-US" altLang="zh-CN"/>
              <a:t>JDK 1.8</a:t>
            </a:r>
            <a:r>
              <a:rPr lang="zh-CN" altLang="zh-CN"/>
              <a:t>版本，并且支持有</a:t>
            </a:r>
            <a:r>
              <a:rPr lang="en-US" altLang="zh-CN"/>
              <a:t>Lambda</a:t>
            </a:r>
            <a:r>
              <a:rPr lang="zh-CN" altLang="zh-CN"/>
              <a:t>表达式，可以使用函数式编程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250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JDK</a:t>
            </a:r>
            <a:r>
              <a:rPr lang="zh-CN" altLang="en-US" smtClean="0"/>
              <a:t>配置</a:t>
            </a:r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19" y="857239"/>
            <a:ext cx="4397375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83718"/>
            <a:ext cx="5074190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857238"/>
            <a:ext cx="3744416" cy="164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2303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9589</TotalTime>
  <Words>229</Words>
  <Application>Microsoft Office PowerPoint</Application>
  <PresentationFormat>全屏显示(16:9)</PresentationFormat>
  <Paragraphs>15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宋体</vt:lpstr>
      <vt:lpstr>微软雅黑</vt:lpstr>
      <vt:lpstr>Arial</vt:lpstr>
      <vt:lpstr>Calibri</vt:lpstr>
      <vt:lpstr>Wingdings</vt:lpstr>
      <vt:lpstr>Office 主题</vt:lpstr>
      <vt:lpstr>第1章：走进Java的世界</vt:lpstr>
      <vt:lpstr>JDK简介</vt:lpstr>
      <vt:lpstr>JDK类型</vt:lpstr>
      <vt:lpstr>JDK历史版本</vt:lpstr>
      <vt:lpstr>JDK配置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yootk</cp:lastModifiedBy>
  <cp:revision>729</cp:revision>
  <dcterms:created xsi:type="dcterms:W3CDTF">2015-01-02T11:02:54Z</dcterms:created>
  <dcterms:modified xsi:type="dcterms:W3CDTF">2018-11-26T05:21:29Z</dcterms:modified>
</cp:coreProperties>
</file>