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编程起步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714362"/>
            <a:ext cx="5243525" cy="17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文件后缀为“</a:t>
            </a:r>
            <a:r>
              <a:rPr lang="en-US" altLang="zh-CN" smtClean="0"/>
              <a:t>*.java</a:t>
            </a:r>
            <a:r>
              <a:rPr lang="zh-CN" altLang="en-US" smtClean="0"/>
              <a:t>”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开发程序并打印信息</a:t>
            </a:r>
            <a:endParaRPr lang="en-US" altLang="zh-CN" smtClean="0"/>
          </a:p>
          <a:p>
            <a:pPr lvl="1"/>
            <a:r>
              <a:rPr lang="zh-CN" altLang="en-US" smtClean="0"/>
              <a:t>程序编译：</a:t>
            </a:r>
            <a:r>
              <a:rPr lang="en-US" smtClean="0"/>
              <a:t>javac </a:t>
            </a:r>
            <a:r>
              <a:rPr lang="en-US" smtClean="0"/>
              <a:t>Hello.java</a:t>
            </a:r>
          </a:p>
          <a:p>
            <a:pPr lvl="1"/>
            <a:r>
              <a:rPr lang="zh-CN" altLang="en-US" smtClean="0"/>
              <a:t>程序解释：</a:t>
            </a:r>
            <a:r>
              <a:rPr lang="en-US" smtClean="0"/>
              <a:t>java Hello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571750"/>
          <a:ext cx="8715436" cy="1600211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6002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Hello {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程序所在类（后期会有详细讲解）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程序主方法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课程资源请访问：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屏幕输出信息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12"/>
            <a:ext cx="5072098" cy="18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</a:t>
            </a:r>
            <a:r>
              <a:rPr lang="zh-CN" altLang="en-US" smtClean="0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中的程序是以类为单位，所以所有的程序都必须在</a:t>
            </a:r>
            <a:r>
              <a:rPr lang="en-US" altLang="zh-CN" smtClean="0"/>
              <a:t>class</a:t>
            </a:r>
            <a:r>
              <a:rPr lang="zh-CN" altLang="en-US" smtClean="0"/>
              <a:t>定义范畴之内，类的定义有两种</a:t>
            </a:r>
            <a:r>
              <a:rPr lang="zh-CN" altLang="en-US" smtClean="0"/>
              <a:t>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class </a:t>
            </a:r>
            <a:r>
              <a:rPr lang="zh-CN" altLang="en-US" b="1" smtClean="0"/>
              <a:t>类</a:t>
            </a:r>
            <a:r>
              <a:rPr lang="zh-CN" altLang="en-US" b="1" smtClean="0"/>
              <a:t>名称 </a:t>
            </a:r>
            <a:r>
              <a:rPr lang="en-US" altLang="zh-CN" b="1" smtClean="0"/>
              <a:t>{}</a:t>
            </a:r>
          </a:p>
          <a:p>
            <a:pPr lvl="1"/>
            <a:r>
              <a:rPr lang="en-US" smtClean="0"/>
              <a:t>public class </a:t>
            </a:r>
            <a:r>
              <a:rPr lang="zh-CN" altLang="en-US" b="1" smtClean="0"/>
              <a:t>类</a:t>
            </a:r>
            <a:r>
              <a:rPr lang="zh-CN" altLang="en-US" b="1" smtClean="0"/>
              <a:t>名称</a:t>
            </a:r>
            <a:r>
              <a:rPr lang="en-US" smtClean="0"/>
              <a:t> </a:t>
            </a:r>
            <a:r>
              <a:rPr lang="en-US" smtClean="0"/>
              <a:t>{}</a:t>
            </a:r>
            <a:endParaRPr lang="zh-CN" altLang="en-US"/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643188"/>
            <a:ext cx="36775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主方法是一切程序的起点，所有的程序代码都从主方法开始执行，</a:t>
            </a:r>
            <a:r>
              <a:rPr lang="en-US" smtClean="0"/>
              <a:t>Java</a:t>
            </a:r>
            <a:r>
              <a:rPr lang="zh-CN" altLang="en-US" smtClean="0"/>
              <a:t>中的主方法定义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en-US" b="1" smtClean="0"/>
              <a:t>public static void main(String args[]) </a:t>
            </a:r>
            <a:r>
              <a:rPr lang="en-US" smtClean="0"/>
              <a:t>{</a:t>
            </a:r>
            <a:endParaRPr lang="zh-CN" altLang="en-US" sz="2600" smtClean="0"/>
          </a:p>
          <a:p>
            <a:pPr lvl="2">
              <a:buNone/>
            </a:pPr>
            <a:r>
              <a:rPr lang="en-US" smtClean="0"/>
              <a:t>	   </a:t>
            </a:r>
            <a:r>
              <a:rPr lang="zh-CN" altLang="en-US" smtClean="0"/>
              <a:t>执行的</a:t>
            </a:r>
            <a:r>
              <a:rPr lang="zh-CN" altLang="en-US" smtClean="0"/>
              <a:t>代码</a:t>
            </a:r>
            <a:r>
              <a:rPr lang="zh-CN" altLang="en-US" smtClean="0"/>
              <a:t>；</a:t>
            </a:r>
            <a:endParaRPr lang="zh-CN" altLang="en-US" sz="2600" smtClean="0"/>
          </a:p>
          <a:p>
            <a:pPr lvl="2">
              <a:buNone/>
            </a:pPr>
            <a:r>
              <a:rPr lang="en-US" smtClean="0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系统输出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System.out.println()</a:t>
            </a:r>
            <a:r>
              <a:rPr lang="zh-CN" altLang="en-US" b="1" smtClean="0"/>
              <a:t>：</a:t>
            </a:r>
            <a:r>
              <a:rPr lang="zh-CN" altLang="en-US" smtClean="0"/>
              <a:t>输出之后追加一</a:t>
            </a:r>
            <a:r>
              <a:rPr lang="zh-CN" altLang="en-US" smtClean="0"/>
              <a:t>个</a:t>
            </a:r>
            <a:r>
              <a:rPr lang="zh-CN" altLang="en-US" smtClean="0"/>
              <a:t>换行</a:t>
            </a:r>
            <a:endParaRPr lang="en-US" altLang="zh-CN" smtClean="0"/>
          </a:p>
          <a:p>
            <a:r>
              <a:rPr lang="en-US" b="1" smtClean="0"/>
              <a:t>System.out.print()</a:t>
            </a:r>
            <a:r>
              <a:rPr lang="zh-CN" altLang="en-US" b="1" smtClean="0"/>
              <a:t>：</a:t>
            </a:r>
            <a:r>
              <a:rPr lang="zh-CN" altLang="en-US" smtClean="0"/>
              <a:t>输出之后不追加换行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857370"/>
          <a:ext cx="8501122" cy="2214578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2145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Hello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输出数据不换行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输出数据不换行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输出数据不换行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139</Words>
  <Application>Microsoft Office PowerPoint</Application>
  <PresentationFormat>全屏显示(16:9)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第1章：走进Java的世界</vt:lpstr>
      <vt:lpstr>第一个Java程序</vt:lpstr>
      <vt:lpstr>类定义</vt:lpstr>
      <vt:lpstr>主方法</vt:lpstr>
      <vt:lpstr>系统输出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735</cp:revision>
  <dcterms:created xsi:type="dcterms:W3CDTF">2015-01-02T11:02:54Z</dcterms:created>
  <dcterms:modified xsi:type="dcterms:W3CDTF">2018-11-26T06:39:57Z</dcterms:modified>
</cp:coreProperties>
</file>