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61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章：走进</a:t>
            </a:r>
            <a:r>
              <a:rPr lang="en-US" altLang="zh-CN" smtClean="0"/>
              <a:t>Java</a:t>
            </a:r>
            <a:r>
              <a:rPr lang="zh-CN" altLang="en-US" smtClean="0"/>
              <a:t>的世界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JShell</a:t>
            </a:r>
            <a:r>
              <a:rPr lang="zh-CN" altLang="en-US" smtClean="0"/>
              <a:t>交互式编程工具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jshell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jshell</a:t>
            </a:r>
            <a:r>
              <a:rPr lang="zh-CN" altLang="en-US" smtClean="0"/>
              <a:t>是一种交互式编程工具，从</a:t>
            </a:r>
            <a:r>
              <a:rPr lang="en-US" altLang="zh-CN" smtClean="0"/>
              <a:t>JDK 1.9</a:t>
            </a:r>
            <a:r>
              <a:rPr lang="zh-CN" altLang="en-US" smtClean="0"/>
              <a:t>开始提供</a:t>
            </a:r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28742"/>
            <a:ext cx="3929090" cy="1440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3143254"/>
            <a:ext cx="60388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图片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1714494"/>
            <a:ext cx="4156198" cy="91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26</Words>
  <Application>Microsoft Office PowerPoint</Application>
  <PresentationFormat>全屏显示(16:9)</PresentationFormat>
  <Paragraphs>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第1章：走进Java的世界</vt:lpstr>
      <vt:lpstr>jshell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727</cp:revision>
  <dcterms:created xsi:type="dcterms:W3CDTF">2015-01-02T11:02:54Z</dcterms:created>
  <dcterms:modified xsi:type="dcterms:W3CDTF">2018-11-26T06:41:37Z</dcterms:modified>
</cp:coreProperties>
</file>