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CLASSPATH</a:t>
            </a:r>
            <a:r>
              <a:rPr lang="zh-CN" altLang="en-US" smtClean="0"/>
              <a:t>环境属性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CLASSPATH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程序的执行依赖于</a:t>
            </a:r>
            <a:r>
              <a:rPr lang="en-US" smtClean="0"/>
              <a:t>JVM</a:t>
            </a:r>
            <a:r>
              <a:rPr lang="zh-CN" altLang="en-US" smtClean="0"/>
              <a:t>，当用户使用</a:t>
            </a:r>
            <a:r>
              <a:rPr lang="en-US" smtClean="0"/>
              <a:t>java</a:t>
            </a:r>
            <a:r>
              <a:rPr lang="zh-CN" altLang="en-US" smtClean="0"/>
              <a:t>命令去解释</a:t>
            </a:r>
            <a:r>
              <a:rPr lang="en-US" smtClean="0"/>
              <a:t>class</a:t>
            </a:r>
            <a:r>
              <a:rPr lang="zh-CN" altLang="en-US" smtClean="0"/>
              <a:t>字节码文件的时候实际上都会启动一个</a:t>
            </a:r>
            <a:r>
              <a:rPr lang="en-US" smtClean="0"/>
              <a:t>JVM</a:t>
            </a:r>
            <a:r>
              <a:rPr lang="zh-CN" altLang="en-US" smtClean="0"/>
              <a:t>进程，而在这个</a:t>
            </a:r>
            <a:r>
              <a:rPr lang="en-US" smtClean="0"/>
              <a:t>JVM</a:t>
            </a:r>
            <a:r>
              <a:rPr lang="zh-CN" altLang="en-US" smtClean="0"/>
              <a:t>进程之中需要有一个明确的类加载路径，而这个路径就是通过</a:t>
            </a:r>
            <a:r>
              <a:rPr lang="en-US" smtClean="0"/>
              <a:t>CLASSPATH</a:t>
            </a:r>
            <a:r>
              <a:rPr lang="zh-CN" altLang="en-US" smtClean="0"/>
              <a:t>环境</a:t>
            </a:r>
            <a:r>
              <a:rPr lang="zh-CN" altLang="en-US" smtClean="0"/>
              <a:t>属性</a:t>
            </a:r>
            <a:r>
              <a:rPr lang="zh-CN" altLang="en-US" smtClean="0"/>
              <a:t>指派。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74"/>
            <a:ext cx="6572296" cy="207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CLASSPATH</a:t>
            </a:r>
            <a:r>
              <a:rPr lang="zh-CN" altLang="en-US" smtClean="0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 </a:t>
            </a:r>
            <a:r>
              <a:rPr lang="en-US" smtClean="0"/>
              <a:t>CLASSPATH=d:\mldnjava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643056"/>
            <a:ext cx="501015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73</Words>
  <Application>Microsoft Office PowerPoint</Application>
  <PresentationFormat>全屏显示(16:9)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第1章：走进Java的世界</vt:lpstr>
      <vt:lpstr>CLASSPATH</vt:lpstr>
      <vt:lpstr>CLASSPATH设置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2018-11-26T06:43:08Z</dcterms:modified>
</cp:coreProperties>
</file>