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章：程序基础概念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程序注释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注释分类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注释可以对程序进行说明并且不会被编译器编译；</a:t>
            </a:r>
            <a:endParaRPr lang="en-US" altLang="zh-CN" smtClean="0"/>
          </a:p>
          <a:p>
            <a:r>
              <a:rPr lang="en-US" smtClean="0"/>
              <a:t>Java</a:t>
            </a:r>
            <a:r>
              <a:rPr lang="zh-CN" altLang="en-US" smtClean="0"/>
              <a:t>一共分为三种</a:t>
            </a:r>
            <a:r>
              <a:rPr lang="zh-CN" altLang="en-US" smtClean="0"/>
              <a:t>形式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smtClean="0"/>
              <a:t>// </a:t>
            </a:r>
            <a:r>
              <a:rPr lang="zh-CN" altLang="en-US" smtClean="0"/>
              <a:t>注释：单行</a:t>
            </a:r>
            <a:r>
              <a:rPr lang="zh-CN" altLang="en-US" smtClean="0"/>
              <a:t>注释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smtClean="0"/>
              <a:t>/* ... */</a:t>
            </a:r>
            <a:r>
              <a:rPr lang="zh-CN" altLang="en-US" smtClean="0"/>
              <a:t>：多</a:t>
            </a:r>
            <a:r>
              <a:rPr lang="zh-CN" altLang="en-US" smtClean="0"/>
              <a:t>行</a:t>
            </a:r>
            <a:r>
              <a:rPr lang="zh-CN" altLang="en-US" smtClean="0"/>
              <a:t>注释；</a:t>
            </a:r>
            <a:endParaRPr lang="en-US" altLang="zh-CN" smtClean="0"/>
          </a:p>
          <a:p>
            <a:pPr lvl="1"/>
            <a:r>
              <a:rPr lang="en-US" smtClean="0"/>
              <a:t>/** ... */</a:t>
            </a:r>
            <a:r>
              <a:rPr lang="zh-CN" altLang="en-US" smtClean="0"/>
              <a:t>：文档注释。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定义单行注释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715436" cy="3500462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5004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【单行注释】下面的程序语句功能是在屏幕上打印一行输出信息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定义多行注视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715436" cy="357190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【多行注释】下面的程序语句功能是在屏幕上打印一行输出信息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		 *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利用多行注视可以针对于代码的功能进行更加详细的说明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		 *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在实际的项目开发中适合于编写大段的说明文字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		 */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使用文档注释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* </a:t>
                      </a:r>
                      <a:r>
                        <a:rPr lang="zh-CN" sz="16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该类的主要作用是在屏幕上输出信息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* </a:t>
                      </a:r>
                      <a:r>
                        <a:rPr lang="en-US" sz="1600" b="1" kern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@author</a:t>
                      </a:r>
                      <a:r>
                        <a:rPr lang="en-US" sz="16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6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李兴华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*/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102</Words>
  <Application>Microsoft Office PowerPoint</Application>
  <PresentationFormat>全屏显示(16:9)</PresentationFormat>
  <Paragraphs>35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第2章：程序基础概念</vt:lpstr>
      <vt:lpstr>注释分类</vt:lpstr>
      <vt:lpstr>范例：定义单行注释</vt:lpstr>
      <vt:lpstr>范例：定义多行注视</vt:lpstr>
      <vt:lpstr>范例：使用文档注释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728</cp:revision>
  <dcterms:created xsi:type="dcterms:W3CDTF">2015-01-02T11:02:54Z</dcterms:created>
  <dcterms:modified xsi:type="dcterms:W3CDTF">2018-11-26T06:46:59Z</dcterms:modified>
</cp:coreProperties>
</file>