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018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60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章：程序基础概念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标识符与关键字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标识符组成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之中标识符定义的核心原则如下：由字母、数字、</a:t>
            </a:r>
            <a:r>
              <a:rPr lang="en-US" smtClean="0"/>
              <a:t>_</a:t>
            </a:r>
            <a:r>
              <a:rPr lang="zh-CN" altLang="en-US" smtClean="0"/>
              <a:t>、</a:t>
            </a:r>
            <a:r>
              <a:rPr lang="en-US" smtClean="0"/>
              <a:t>$</a:t>
            </a:r>
            <a:r>
              <a:rPr lang="zh-CN" altLang="en-US" smtClean="0"/>
              <a:t>所组成，其中不能使用数字开头，不能使用</a:t>
            </a:r>
            <a:r>
              <a:rPr lang="en-US" smtClean="0"/>
              <a:t>Java</a:t>
            </a:r>
            <a:r>
              <a:rPr lang="zh-CN" altLang="en-US" smtClean="0"/>
              <a:t>中的保留字（或者被称为“关键字”）。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关键字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8" cy="3571897"/>
        </p:xfrm>
        <a:graphic>
          <a:graphicData uri="http://schemas.openxmlformats.org/drawingml/2006/table">
            <a:tbl>
              <a:tblPr/>
              <a:tblGrid>
                <a:gridCol w="1067900"/>
                <a:gridCol w="1077872"/>
                <a:gridCol w="1067900"/>
                <a:gridCol w="1074245"/>
                <a:gridCol w="1063366"/>
                <a:gridCol w="1068806"/>
                <a:gridCol w="1211132"/>
                <a:gridCol w="1084217"/>
              </a:tblGrid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abstract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assert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break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byte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case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catch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class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continue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const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default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do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else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extends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enum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final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finally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for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goto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implements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import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instanceof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interface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native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new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package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private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protected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return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short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static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synchronized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super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strictfp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this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throw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throws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transient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try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void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volatile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var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while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105</Words>
  <Application>Microsoft Office PowerPoint</Application>
  <PresentationFormat>全屏显示(16:9)</PresentationFormat>
  <Paragraphs>56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第2章：程序基础概念</vt:lpstr>
      <vt:lpstr>标识符组成</vt:lpstr>
      <vt:lpstr>Java关键字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2018-11-26T06:48:04Z</dcterms:modified>
</cp:coreProperties>
</file>