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章：程序基础概念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double</a:t>
            </a:r>
            <a:r>
              <a:rPr lang="zh-CN" altLang="en-US" smtClean="0"/>
              <a:t>变量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10.2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10.2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是一个小数其对应的类型为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输出计算结果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float</a:t>
            </a:r>
            <a:r>
              <a:rPr lang="zh-CN" altLang="en-US" smtClean="0"/>
              <a:t>型变量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10.2;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强制类型转换：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强制转为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10.1F;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强制类型转换：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强制转为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计算结果类型为：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观察整型除法计算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除法计算，类型为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（不保留小数位）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解决除法计算中小数点问题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为保留小数位，将计算结果中的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除法计算，最终类型为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除法计算，最终类型为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使用的是十六进制的</a:t>
            </a:r>
            <a:r>
              <a:rPr lang="en-US" smtClean="0"/>
              <a:t>UNICODE</a:t>
            </a:r>
            <a:r>
              <a:rPr lang="zh-CN" altLang="en-US" smtClean="0"/>
              <a:t>编码，此类编码可以保存任意的文字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643998" cy="109728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'A'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输出字符变量内容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char</a:t>
            </a:r>
            <a:r>
              <a:rPr lang="zh-CN" altLang="en-US" smtClean="0"/>
              <a:t>与</a:t>
            </a:r>
            <a:r>
              <a:rPr lang="en-US" smtClean="0"/>
              <a:t>int</a:t>
            </a:r>
            <a:r>
              <a:rPr lang="zh-CN" altLang="en-US" smtClean="0"/>
              <a:t>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'A'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可以获得字符的编码树枝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+ 32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修改编码内容，大小写之间差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boolean</a:t>
            </a:r>
            <a:r>
              <a:rPr lang="zh-CN" altLang="en-US" smtClean="0"/>
              <a:t>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定义布尔类型变量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的内容，如果是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就执行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字符串是在实际项目之中所使用的一种类型，利用字符串可以保存更多的字符内容，</a:t>
            </a:r>
            <a:r>
              <a:rPr lang="en-US" smtClean="0"/>
              <a:t>Java</a:t>
            </a:r>
            <a:r>
              <a:rPr lang="zh-CN" altLang="en-US" smtClean="0"/>
              <a:t>中使用“</a:t>
            </a:r>
            <a:r>
              <a:rPr lang="en-US" smtClean="0"/>
              <a:t>"</a:t>
            </a:r>
            <a:r>
              <a:rPr lang="zh-CN" altLang="en-US" smtClean="0"/>
              <a:t>”来实现字符串常量定义，而对应的类型为</a:t>
            </a:r>
            <a:r>
              <a:rPr lang="en-US" smtClean="0"/>
              <a:t>String</a:t>
            </a:r>
            <a:r>
              <a:rPr lang="zh-CN" altLang="en-US" smtClean="0"/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143122"/>
          <a:ext cx="8715436" cy="235745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357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“"”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输出字符串变量内容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字符串连接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“"”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输出字符串内容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换行（</a:t>
            </a:r>
            <a:r>
              <a:rPr lang="en-US" smtClean="0"/>
              <a:t>\n</a:t>
            </a:r>
            <a:r>
              <a:rPr lang="zh-CN" altLang="en-US" smtClean="0"/>
              <a:t>）、制表符（</a:t>
            </a:r>
            <a:r>
              <a:rPr lang="en-US" smtClean="0"/>
              <a:t>\t</a:t>
            </a:r>
            <a:r>
              <a:rPr lang="zh-CN" altLang="en-US" smtClean="0"/>
              <a:t>）、</a:t>
            </a:r>
            <a:r>
              <a:rPr lang="en-US" smtClean="0"/>
              <a:t>\</a:t>
            </a:r>
            <a:r>
              <a:rPr lang="zh-CN" altLang="en-US" smtClean="0"/>
              <a:t>（</a:t>
            </a:r>
            <a:r>
              <a:rPr lang="en-US" smtClean="0"/>
              <a:t>\\</a:t>
            </a:r>
            <a:r>
              <a:rPr lang="zh-CN" altLang="en-US" smtClean="0"/>
              <a:t>）、双引号（</a:t>
            </a:r>
            <a:r>
              <a:rPr lang="en-US" smtClean="0"/>
              <a:t>\"</a:t>
            </a:r>
            <a:r>
              <a:rPr lang="zh-CN" altLang="en-US" smtClean="0"/>
              <a:t>）、单引号（</a:t>
            </a:r>
            <a:r>
              <a:rPr lang="en-US" smtClean="0"/>
              <a:t>\'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57176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571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\tMLDN\n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在线学习网站：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\"www.mldn.cn\""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数据类型划分</a:t>
            </a:r>
            <a:endParaRPr lang="zh-CN" altLang="en-US"/>
          </a:p>
        </p:txBody>
      </p:sp>
      <p:pic>
        <p:nvPicPr>
          <p:cNvPr id="1026" name="Picture 2" descr="t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8"/>
            <a:ext cx="66511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基本数据类型的大小、范围、默认值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3" y="928676"/>
          <a:ext cx="8715437" cy="3500460"/>
        </p:xfrm>
        <a:graphic>
          <a:graphicData uri="http://schemas.openxmlformats.org/drawingml/2006/table">
            <a:tbl>
              <a:tblPr/>
              <a:tblGrid>
                <a:gridCol w="560600"/>
                <a:gridCol w="1700251"/>
                <a:gridCol w="1036516"/>
                <a:gridCol w="3995133"/>
                <a:gridCol w="1422937"/>
              </a:tblGrid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大小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可表示的数据范围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默认值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（字节）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-128 ~ 127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short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（短整型）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-32768~32767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-2147483648 ~ 2147483647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（长整型）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-9223372036854775808 ~ 9223372036854775807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（单精度）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-3.4E38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-3.4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~ 3.4E38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3.4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（双精度）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-1.7E308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-1.7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~ 1.7E308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（字符）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'\u0000'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~ 65,535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'\uffff'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'\u0000'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（布尔）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变量定义与赋值处理格式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14"/>
            <a:ext cx="7429552" cy="186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int</a:t>
            </a:r>
            <a:r>
              <a:rPr lang="zh-CN" altLang="en-US" smtClean="0"/>
              <a:t>型变量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变量名称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常量（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是一个常量，整数类型为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定义了一个整型变量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zh-CN" sz="14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变量定义时一定要给出默认值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观察数据溢出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2147483647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的最大值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-2147483648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的最小值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-2147483648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，最大值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最小值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-2147483647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，最大值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+2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次最小值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2147483647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，最小值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最大值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18220"/>
            <a:ext cx="7896238" cy="144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解决数据溢出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2147483647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的最大值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-2147483648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的最小值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【正确计算结果】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【正确计算结果】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型计算结果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【正确计算结果】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强制类型转换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2147483649L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此数值已经超过了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范围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【数据溢出】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范围比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范围大，不能够直接转换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字节是一种存储容量的基本单位，在</a:t>
            </a:r>
            <a:r>
              <a:rPr lang="en-US" sz="2000" smtClean="0"/>
              <a:t>Java</a:t>
            </a:r>
            <a:r>
              <a:rPr lang="zh-CN" altLang="en-US" sz="2000" smtClean="0"/>
              <a:t>中可以使用</a:t>
            </a:r>
            <a:r>
              <a:rPr lang="en-US" sz="2000" smtClean="0"/>
              <a:t>byte</a:t>
            </a:r>
            <a:r>
              <a:rPr lang="zh-CN" altLang="en-US" sz="2000" smtClean="0"/>
              <a:t>定义，并且</a:t>
            </a:r>
            <a:r>
              <a:rPr lang="en-US" sz="2000" smtClean="0"/>
              <a:t>byte</a:t>
            </a:r>
            <a:r>
              <a:rPr lang="zh-CN" altLang="en-US" sz="2000" smtClean="0"/>
              <a:t>也属于整型定义，其保存的范围是：</a:t>
            </a:r>
            <a:r>
              <a:rPr lang="en-US" sz="2000" smtClean="0"/>
              <a:t>-128 ~ 127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571618"/>
          <a:ext cx="8715436" cy="292895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928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402</Words>
  <Application>Microsoft Office PowerPoint</Application>
  <PresentationFormat>全屏显示(16:9)</PresentationFormat>
  <Paragraphs>185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第2章：程序基础概念</vt:lpstr>
      <vt:lpstr>数据类型划分</vt:lpstr>
      <vt:lpstr>Java基本数据类型的大小、范围、默认值</vt:lpstr>
      <vt:lpstr>变量定义与赋值处理格式</vt:lpstr>
      <vt:lpstr>范例：定义int型变量</vt:lpstr>
      <vt:lpstr>范例：观察数据溢出</vt:lpstr>
      <vt:lpstr>范例：解决数据溢出</vt:lpstr>
      <vt:lpstr>范例：强制类型转换</vt:lpstr>
      <vt:lpstr>byte</vt:lpstr>
      <vt:lpstr>范例：定义double变量</vt:lpstr>
      <vt:lpstr>范例：定义float型变量</vt:lpstr>
      <vt:lpstr>范例：观察整型除法计算</vt:lpstr>
      <vt:lpstr>范例：解决除法计算中小数点问题</vt:lpstr>
      <vt:lpstr>char</vt:lpstr>
      <vt:lpstr>范例：char与int转换</vt:lpstr>
      <vt:lpstr>范例：观察boolean类型</vt:lpstr>
      <vt:lpstr>String</vt:lpstr>
      <vt:lpstr>范例：字符串连接</vt:lpstr>
      <vt:lpstr>转义字符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734</cp:revision>
  <dcterms:created xsi:type="dcterms:W3CDTF">2015-01-02T11:02:54Z</dcterms:created>
  <dcterms:modified xsi:type="dcterms:W3CDTF">2018-11-26T07:01:15Z</dcterms:modified>
</cp:coreProperties>
</file>