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章：程序逻辑控制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程序逻辑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程序的结构包含有三种：顺序结构、选择结构、</a:t>
            </a:r>
            <a:r>
              <a:rPr lang="zh-CN" altLang="en-US" smtClean="0"/>
              <a:t>循环</a:t>
            </a:r>
            <a:r>
              <a:rPr lang="zh-CN" altLang="en-US" smtClean="0"/>
              <a:t>结构。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程序至上而下逐行执行，一条语句执行完之后继续执行下一条语句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选择（分支）结构是根据条件的成立与否，再决定要执行哪些语句的一种结构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6"/>
            <a:ext cx="3071834" cy="152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71684"/>
            <a:ext cx="2634543" cy="205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循环结构则是根据判断条件的成立与否，决定程序段落的执行次数，而这个程序段落就称为循环主体。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000246"/>
            <a:ext cx="3500462" cy="198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100</Words>
  <Application>Microsoft Office PowerPoint</Application>
  <PresentationFormat>全屏显示(16:9)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第3章：程序逻辑控制</vt:lpstr>
      <vt:lpstr>程序逻辑</vt:lpstr>
      <vt:lpstr>顺序结构</vt:lpstr>
      <vt:lpstr>分支结构</vt:lpstr>
      <vt:lpstr>循环结构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2018-11-26T07:24:21Z</dcterms:modified>
</cp:coreProperties>
</file>