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章：程序逻辑控制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循环结构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break</a:t>
            </a:r>
            <a:r>
              <a:rPr lang="zh-CN" altLang="en-US" smtClean="0"/>
              <a:t>控制循环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循环结构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3)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循环中断判断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结束全部循环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输出循环内容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57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714494"/>
            <a:ext cx="26749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循环嵌套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循环结构可以在内部嵌入若干个子的循环结构，这样可以实现更加复杂的循环控制结构，但是需要注意的是，这类循环结构有可能会导致程序复杂度的提升。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打印乘法口诀表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9;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外部循环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内部循环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"="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换行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601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928808"/>
            <a:ext cx="2071702" cy="244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打印三角形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5;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总体行数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外层循环控制三角形行数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每行的空格数量逐步减少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输出空格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每行输出的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“*”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逐步增加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 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“*”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换行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64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928808"/>
            <a:ext cx="3143272" cy="2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循环结构分类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语言的循环结构一共分为两种类型：</a:t>
            </a:r>
            <a:r>
              <a:rPr lang="en-US" smtClean="0"/>
              <a:t>while</a:t>
            </a:r>
            <a:r>
              <a:rPr lang="zh-CN" altLang="en-US" smtClean="0"/>
              <a:t>循环结构、</a:t>
            </a:r>
            <a:r>
              <a:rPr lang="en-US" smtClean="0"/>
              <a:t>for</a:t>
            </a:r>
            <a:r>
              <a:rPr lang="zh-CN" altLang="en-US" smtClean="0"/>
              <a:t>循环</a:t>
            </a:r>
            <a:r>
              <a:rPr lang="zh-CN" altLang="en-US" smtClean="0"/>
              <a:t>结构。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2928958"/>
                <a:gridCol w="5643602"/>
              </a:tblGrid>
              <a:tr h="3373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循环：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do...while</a:t>
                      </a: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循环：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9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while (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循环判断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循环语句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修改循环结束条件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do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循环语句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修改循环结束条件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} while (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循环判断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6"/>
            <a:ext cx="240162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285998"/>
            <a:ext cx="4500594" cy="194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while</a:t>
            </a:r>
            <a:r>
              <a:rPr lang="zh-CN" altLang="en-US" smtClean="0"/>
              <a:t>循环结构实现“</a:t>
            </a:r>
            <a:r>
              <a:rPr lang="en-US" smtClean="0"/>
              <a:t>1 ~ 100</a:t>
            </a:r>
            <a:r>
              <a:rPr lang="zh-CN" altLang="en-US" smtClean="0"/>
              <a:t>”数字累加计算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保存最终的计算总和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进行循环控制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100)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循环执行条件判断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数字累加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修改循环条件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输出累加结果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433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357436"/>
            <a:ext cx="2924175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do…while</a:t>
            </a:r>
            <a:r>
              <a:rPr lang="zh-CN" altLang="en-US" smtClean="0"/>
              <a:t>实现“</a:t>
            </a:r>
            <a:r>
              <a:rPr lang="en-US" smtClean="0"/>
              <a:t>1 ~ 100</a:t>
            </a:r>
            <a:r>
              <a:rPr lang="zh-CN" altLang="en-US" smtClean="0"/>
              <a:t>”数字累加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643998" cy="3316227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3162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保存最终的计算总和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进行循环控制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先执行一次循环体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累加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修改循环条件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判断循环条件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输出累加结果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726934"/>
            <a:ext cx="3270254" cy="238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01122" cy="3500462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500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for (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循环初始化条件 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循环判断 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循环条件变更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循环语句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500180"/>
            <a:ext cx="3671895" cy="260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for</a:t>
            </a:r>
            <a:r>
              <a:rPr lang="zh-CN" altLang="en-US" smtClean="0"/>
              <a:t>循环实现“</a:t>
            </a:r>
            <a:r>
              <a:rPr lang="en-US" smtClean="0"/>
              <a:t>1 ~ 100</a:t>
            </a:r>
            <a:r>
              <a:rPr lang="zh-CN" altLang="en-US" smtClean="0"/>
              <a:t>”累加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保存最终的计算总和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设置循环初始化条件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，同时此变量作为累加操作使用，每次执行循环体前都要判断（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 &lt;= 100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循环体执行完毕后会自动执行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“num++”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改变循环条件，并且重新判断循环条件，满足时继续执行语句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100;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循环体中实现累加操作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输出累加结果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50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197997"/>
            <a:ext cx="3198815" cy="206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在循环结构中只要循环条件满足，循环体的代码就会一直执行，但是在程序之中也提供有两个循环停止的控制语句：</a:t>
            </a:r>
            <a:r>
              <a:rPr lang="en-US" smtClean="0"/>
              <a:t>continue</a:t>
            </a:r>
            <a:r>
              <a:rPr lang="zh-CN" altLang="en-US" smtClean="0"/>
              <a:t>（退出本次循环）、</a:t>
            </a:r>
            <a:r>
              <a:rPr lang="en-US" smtClean="0"/>
              <a:t>break</a:t>
            </a:r>
            <a:r>
              <a:rPr lang="zh-CN" altLang="en-US" smtClean="0"/>
              <a:t>（退出整个循环）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continue</a:t>
            </a:r>
            <a:r>
              <a:rPr lang="zh-CN" altLang="en-US" smtClean="0"/>
              <a:t>控制循环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for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循环结构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3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循环中断判断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continue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结束本次循环，后续代码本次不执行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输出循环内容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52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571618"/>
            <a:ext cx="28035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9595</TotalTime>
  <Words>241</Words>
  <Application>Microsoft Office PowerPoint</Application>
  <PresentationFormat>全屏显示(16:9)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第3章：程序逻辑控制</vt:lpstr>
      <vt:lpstr>循环结构分类</vt:lpstr>
      <vt:lpstr>while循环</vt:lpstr>
      <vt:lpstr>范例：使用while循环结构实现“1 ~ 100”数字累加计算</vt:lpstr>
      <vt:lpstr>范例：使用do…while实现“1 ~ 100”数字累加</vt:lpstr>
      <vt:lpstr>for循环</vt:lpstr>
      <vt:lpstr>范例：使用for循环实现“1 ~ 100”累加</vt:lpstr>
      <vt:lpstr>循环控制</vt:lpstr>
      <vt:lpstr>范例：使用continue控制循环</vt:lpstr>
      <vt:lpstr>范例：使用break控制循环</vt:lpstr>
      <vt:lpstr>循环嵌套</vt:lpstr>
      <vt:lpstr>范例：打印乘法口诀表</vt:lpstr>
      <vt:lpstr>范例：打印三角形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730</cp:revision>
  <dcterms:created xsi:type="dcterms:W3CDTF">2015-01-02T11:02:54Z</dcterms:created>
  <dcterms:modified xsi:type="dcterms:W3CDTF">2018-11-26T08:01:56Z</dcterms:modified>
</cp:coreProperties>
</file>