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章：方法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方法基本定义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方法：一段可以被重复调用的代码段。</a:t>
            </a:r>
            <a:endParaRPr lang="en-US" altLang="zh-CN" smtClean="0"/>
          </a:p>
          <a:p>
            <a:r>
              <a:rPr lang="zh-CN" altLang="en-US" smtClean="0"/>
              <a:t>方法定义语法：</a:t>
            </a:r>
            <a:endParaRPr lang="en-US" altLang="zh-CN" smtClean="0"/>
          </a:p>
          <a:p>
            <a:pPr lvl="1"/>
            <a:r>
              <a:rPr lang="en-US" smtClean="0"/>
              <a:t>	</a:t>
            </a:r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static</a:t>
            </a:r>
            <a:r>
              <a:rPr lang="en-US" smtClean="0"/>
              <a:t> </a:t>
            </a:r>
            <a:r>
              <a:rPr lang="zh-CN" altLang="en-US" smtClean="0"/>
              <a:t>返回值类型 方法名称</a:t>
            </a:r>
            <a:r>
              <a:rPr lang="en-US" smtClean="0"/>
              <a:t>(</a:t>
            </a:r>
            <a:r>
              <a:rPr lang="zh-CN" altLang="en-US" smtClean="0"/>
              <a:t>参数类型 参数变量</a:t>
            </a:r>
            <a:r>
              <a:rPr lang="en-US" smtClean="0"/>
              <a:t>, ...) {</a:t>
            </a:r>
            <a:endParaRPr lang="zh-CN" altLang="en-US" smtClean="0"/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/>
              <a:t>		</a:t>
            </a:r>
            <a:r>
              <a:rPr lang="zh-CN" altLang="en-US" smtClean="0"/>
              <a:t>方法体（本方法要执行的若干操作）</a:t>
            </a:r>
            <a:r>
              <a:rPr lang="en-US" smtClean="0"/>
              <a:t> ;</a:t>
            </a:r>
            <a:endParaRPr lang="zh-CN" altLang="en-US" smtClean="0"/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/>
              <a:t>		[</a:t>
            </a:r>
            <a:r>
              <a:rPr lang="en-US" b="1" smtClean="0"/>
              <a:t>return</a:t>
            </a:r>
            <a:r>
              <a:rPr lang="en-US" smtClean="0"/>
              <a:t> [</a:t>
            </a:r>
            <a:r>
              <a:rPr lang="zh-CN" altLang="en-US" smtClean="0"/>
              <a:t>返回值</a:t>
            </a:r>
            <a:r>
              <a:rPr lang="en-US" smtClean="0"/>
              <a:t>] ;]</a:t>
            </a:r>
            <a:endParaRPr lang="zh-CN" altLang="en-US" smtClean="0"/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/>
              <a:t>	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714626"/>
            <a:ext cx="3357554" cy="169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定义一个无参数接收并且无返回值的方法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printInfo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方法调用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printInfo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方法调用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定义一个打印信息的方法，该方法不需要接受参数并且不返回任何处理结果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printInfo()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该方法包含了三行代码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"*******************"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  www.yootk.com  *"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"*******************"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定义一个有参数有返回值的方法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payAndGet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(20.0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调用方法并接收返回值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输出操作结果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payAndGet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(1.0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返回值可以直接输出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定义一个支付并获取内容的方法，该方法可以由主方法直接调用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2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money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要支付的金额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2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根据支付结果获取相应的反悔信息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payAndGet(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money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money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&gt;= 10.0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判断购买金额是否充足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购买一份快餐，找零：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money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- 10.0);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金额不足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对不起，您的余额不足，请先充值，或者捡漏。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return</a:t>
            </a:r>
            <a:r>
              <a:rPr lang="zh-CN" altLang="en-US" smtClean="0"/>
              <a:t>结束方法调用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(3);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(-3);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定义销售方法，可以根据金额输出销售信息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4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amount </a:t>
                      </a:r>
                      <a:r>
                        <a:rPr lang="zh-CN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要销售的数量，必须为正数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sale(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amount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amount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0)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销售数量出现错误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后续代码不执行了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销售出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amount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本图书。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70</Words>
  <Application>Microsoft Office PowerPoint</Application>
  <PresentationFormat>全屏显示(16:9)</PresentationFormat>
  <Paragraphs>61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第4章：方法</vt:lpstr>
      <vt:lpstr>方法简介</vt:lpstr>
      <vt:lpstr>范例：定义一个无参数接收并且无返回值的方法</vt:lpstr>
      <vt:lpstr>范例：定义一个有参数有返回值的方法</vt:lpstr>
      <vt:lpstr>范例：使用return结束方法调用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729</cp:revision>
  <dcterms:created xsi:type="dcterms:W3CDTF">2015-01-02T11:02:54Z</dcterms:created>
  <dcterms:modified xsi:type="dcterms:W3CDTF">2018-11-27T00:47:18Z</dcterms:modified>
</cp:coreProperties>
</file>