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章：方法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方法重载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方法重载是方法名称进行重用的一种技术形式，其最主要的特点为：“方法名称相同，参数的类型或个数不同”，在调用时会根据传递的参数类型和个数不同执行不同的方法体。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定义方法重载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45820"/>
          <a:ext cx="8715436" cy="365475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547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(10, 20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调用两个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参数的方法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(10, 20, 30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调用三个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参数的方法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(11.2,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25.3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调用两个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参数方法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加法执行结果：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加法执行结果：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加法执行结果：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两个数字相加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z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三个数字相加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sum(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(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两个数字相加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6182" marR="46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563470"/>
            <a:ext cx="3714744" cy="87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观察输出操作的重载实现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.println(1);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.println(10.2);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'A'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80</Words>
  <Application>Microsoft Office PowerPoint</Application>
  <PresentationFormat>全屏显示(16:9)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第4章：方法</vt:lpstr>
      <vt:lpstr>方法重载</vt:lpstr>
      <vt:lpstr>范例：定义方法重载</vt:lpstr>
      <vt:lpstr>范例：观察输出操作的重载实现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728</cp:revision>
  <dcterms:created xsi:type="dcterms:W3CDTF">2015-01-02T11:02:54Z</dcterms:created>
  <dcterms:modified xsi:type="dcterms:W3CDTF">2018-11-27T00:49:39Z</dcterms:modified>
</cp:coreProperties>
</file>