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方法递归调用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递归调用是一种特殊的调用形式，指的是方法自己调用自己的</a:t>
            </a:r>
            <a:r>
              <a:rPr lang="zh-CN" altLang="en-US" smtClean="0"/>
              <a:t>形式</a:t>
            </a:r>
            <a:r>
              <a:rPr lang="zh-CN" altLang="en-US" smtClean="0"/>
              <a:t>，但是</a:t>
            </a:r>
            <a:r>
              <a:rPr lang="zh-CN" altLang="en-US" smtClean="0"/>
              <a:t>在进行递归操作的时候必须满足如下的几个</a:t>
            </a:r>
            <a:r>
              <a:rPr lang="zh-CN" altLang="en-US" smtClean="0"/>
              <a:t>条件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递归调用必须有</a:t>
            </a:r>
            <a:r>
              <a:rPr lang="zh-CN" altLang="en-US" smtClean="0"/>
              <a:t>结束</a:t>
            </a:r>
            <a:r>
              <a:rPr lang="zh-CN" altLang="en-US" smtClean="0"/>
              <a:t>条件</a:t>
            </a:r>
            <a:endParaRPr lang="en-US" altLang="zh-CN" smtClean="0"/>
          </a:p>
          <a:p>
            <a:pPr lvl="1"/>
            <a:r>
              <a:rPr lang="zh-CN" altLang="en-US" smtClean="0"/>
              <a:t>每次调用的时候都需要根据需求改变传递的参数内容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8"/>
            <a:ext cx="6715172" cy="146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实现“</a:t>
            </a:r>
            <a:r>
              <a:rPr lang="en-US" smtClean="0"/>
              <a:t>1 ~ 100</a:t>
            </a:r>
            <a:r>
              <a:rPr lang="zh-CN" altLang="en-US" smtClean="0"/>
              <a:t>”数字的累加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1 - 100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累加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数据的累加操作，传入一个数据累加操作的最大值，而后每次进行数据的递减，将一直累加到计算数据为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要进行累加的操作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数据的累加结果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最大的内容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1)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递归的结束调用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1;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最终的结果返回了一个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000378"/>
            <a:ext cx="44894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计算“</a:t>
            </a:r>
            <a:r>
              <a:rPr lang="en-US" smtClean="0"/>
              <a:t>1! + 2! + 3! + 4! + 5! + ... ... + 90!</a:t>
            </a:r>
            <a:r>
              <a:rPr lang="zh-CN" altLang="en-US" smtClean="0"/>
              <a:t>”结果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76300"/>
          <a:ext cx="8715436" cy="369571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95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(90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实现阶乘操作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1)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递归结束条件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factorial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的阶乘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factorial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保存阶乘结果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factorial(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1) {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定义阶乘结束条件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“1 * 1”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的结果；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factorial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9062" y="2500312"/>
            <a:ext cx="3549069" cy="20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109</Words>
  <Application>Microsoft Office PowerPoint</Application>
  <PresentationFormat>全屏显示(16:9)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第4章：方法</vt:lpstr>
      <vt:lpstr>递归调用</vt:lpstr>
      <vt:lpstr>范例：实现“1 ~ 100”数字的累加</vt:lpstr>
      <vt:lpstr>范例：计算“1! + 2! + 3! + 4! + 5! + ... ... + 90!”结果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2018-11-27T00:52:16Z</dcterms:modified>
</cp:coreProperties>
</file>