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章：类与对象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面向对象简介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面向对象是一种现在最为流行的</a:t>
            </a:r>
            <a:r>
              <a:rPr lang="zh-CN" altLang="en-US" smtClean="0"/>
              <a:t>程序设计</a:t>
            </a:r>
            <a:r>
              <a:rPr lang="zh-CN" altLang="en-US" smtClean="0"/>
              <a:t>方法；</a:t>
            </a:r>
            <a:endParaRPr lang="en-US" altLang="zh-CN" smtClean="0"/>
          </a:p>
          <a:p>
            <a:r>
              <a:rPr lang="zh-CN" altLang="en-US" smtClean="0"/>
              <a:t>在面向对象设计之前，广泛采用的</a:t>
            </a:r>
            <a:r>
              <a:rPr lang="zh-CN" altLang="en-US" smtClean="0"/>
              <a:t>是</a:t>
            </a:r>
            <a:r>
              <a:rPr lang="zh-CN" altLang="en-US" smtClean="0"/>
              <a:t>面向过程；</a:t>
            </a:r>
            <a:endParaRPr lang="en-US" altLang="zh-CN" smtClean="0"/>
          </a:p>
          <a:p>
            <a:pPr lvl="1"/>
            <a:r>
              <a:rPr lang="zh-CN" altLang="en-US" smtClean="0"/>
              <a:t>面向对象以模块化设计思想为主实现的代码封装；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面向对象的程序设计有三个主要的特性：封装性、继承性、</a:t>
            </a:r>
            <a:r>
              <a:rPr lang="zh-CN" altLang="en-US" smtClean="0"/>
              <a:t>多态性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封装</a:t>
            </a:r>
            <a:r>
              <a:rPr lang="zh-CN" altLang="en-US" smtClean="0"/>
              <a:t>性：隐藏内部实现机制；</a:t>
            </a:r>
            <a:endParaRPr lang="en-US" altLang="zh-CN" smtClean="0"/>
          </a:p>
          <a:p>
            <a:pPr lvl="1"/>
            <a:r>
              <a:rPr lang="zh-CN" altLang="en-US" smtClean="0"/>
              <a:t>继承性：实现代码重用；</a:t>
            </a:r>
            <a:endParaRPr lang="en-US" altLang="zh-CN" smtClean="0"/>
          </a:p>
          <a:p>
            <a:pPr lvl="1"/>
            <a:r>
              <a:rPr lang="zh-CN" altLang="en-US" smtClean="0"/>
              <a:t>多态性：同一标准有不同实现；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84</Words>
  <Application>Microsoft Office PowerPoint</Application>
  <PresentationFormat>全屏显示(16:9)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第5章：类与对象</vt:lpstr>
      <vt:lpstr>面向对象</vt:lpstr>
      <vt:lpstr>面向对象特点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727</cp:revision>
  <dcterms:created xsi:type="dcterms:W3CDTF">2015-01-02T11:02:54Z</dcterms:created>
  <dcterms:modified xsi:type="dcterms:W3CDTF">2018-11-27T00:57:28Z</dcterms:modified>
</cp:coreProperties>
</file>