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成员属性封装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private</a:t>
            </a:r>
            <a:r>
              <a:rPr lang="zh-CN" altLang="en-US" smtClean="0"/>
              <a:t>声明属性，不允许外部直接访问该属性；</a:t>
            </a:r>
            <a:endParaRPr lang="en-US" altLang="zh-CN" smtClean="0"/>
          </a:p>
          <a:p>
            <a:r>
              <a:rPr lang="en-US" altLang="zh-CN" smtClean="0"/>
              <a:t>private</a:t>
            </a:r>
            <a:r>
              <a:rPr lang="zh-CN" altLang="en-US" smtClean="0"/>
              <a:t>私有操作原则：</a:t>
            </a:r>
            <a:endParaRPr lang="en-US" altLang="zh-CN" smtClean="0"/>
          </a:p>
          <a:p>
            <a:pPr lvl="1"/>
            <a:r>
              <a:rPr lang="en-US" b="1" smtClean="0"/>
              <a:t>setter</a:t>
            </a:r>
            <a:r>
              <a:rPr lang="zh-CN" altLang="en-US" b="1" smtClean="0"/>
              <a:t>（以“</a:t>
            </a:r>
            <a:r>
              <a:rPr lang="en-US" b="1" smtClean="0"/>
              <a:t>private String name</a:t>
            </a:r>
            <a:r>
              <a:rPr lang="zh-CN" altLang="en-US" b="1" smtClean="0"/>
              <a:t>”属性为例）：</a:t>
            </a:r>
            <a:r>
              <a:rPr lang="en-US" smtClean="0"/>
              <a:t>public void set</a:t>
            </a:r>
            <a:r>
              <a:rPr lang="en-US" b="1" smtClean="0"/>
              <a:t>N</a:t>
            </a:r>
            <a:r>
              <a:rPr lang="en-US" smtClean="0"/>
              <a:t>ame(String n</a:t>
            </a:r>
            <a:r>
              <a:rPr lang="en-US" smtClean="0"/>
              <a:t>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getter</a:t>
            </a:r>
            <a:r>
              <a:rPr lang="zh-CN" altLang="en-US" b="1" smtClean="0"/>
              <a:t>（以“</a:t>
            </a:r>
            <a:r>
              <a:rPr lang="en-US" b="1" smtClean="0"/>
              <a:t>private String name</a:t>
            </a:r>
            <a:r>
              <a:rPr lang="zh-CN" altLang="en-US" b="1" smtClean="0"/>
              <a:t>”属性为例）：</a:t>
            </a:r>
            <a:r>
              <a:rPr lang="en-US" smtClean="0"/>
              <a:t>public String getName()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private</a:t>
            </a:r>
            <a:r>
              <a:rPr lang="zh-CN" altLang="en-US" smtClean="0"/>
              <a:t>实现封装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45820"/>
          <a:ext cx="8643998" cy="365475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54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setName(String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setAge(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0 &amp;&amp;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250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如果有需要则可以追加一些验证逻辑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getName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}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.setName(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.setAge(-18)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80</Words>
  <Application>Microsoft Office PowerPoint</Application>
  <PresentationFormat>全屏显示(16:9)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第5章：类与对象</vt:lpstr>
      <vt:lpstr>属性封装</vt:lpstr>
      <vt:lpstr>范例：使用private实现封装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2018-11-27T01:13:08Z</dcterms:modified>
</cp:coreProperties>
</file>