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1" d="100"/>
          <a:sy n="91" d="100"/>
        </p:scale>
        <p:origin x="-900" y="-102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章：类与对象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构造方法与匿名对象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语言中，类中构造方法的定义要求</a:t>
            </a:r>
            <a:r>
              <a:rPr lang="zh-CN" altLang="en-US" smtClean="0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构造方法的名称和类名称保持</a:t>
            </a:r>
            <a:r>
              <a:rPr lang="zh-CN" altLang="en-US" smtClean="0"/>
              <a:t>一致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构造方法不允许有返回值类型</a:t>
            </a:r>
            <a:r>
              <a:rPr lang="zh-CN" altLang="en-US" smtClean="0"/>
              <a:t>声明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由于对象实例化操作一定需要构造方法的存在，所以如果在类之中没有明确定义构造方法的话，则会自动的生成一个无参数并且无返回值的构造方法，供用户使用，如果一个类之中已经明确的定义了一个构造方法的话，则无参的什么都不做的构造方法将不会自动生成，也就是说，一个类之中至少存在一个构造方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定义构造方法为属性初始化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【成员属性】人的姓名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【成员属性】人的年龄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构造方法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...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tell()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2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18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.tell()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构造方法重载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定义一个类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【成员属性】人的姓名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【成员属性】人的年龄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 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【构造方法重载】定义无参构造方法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无名氏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-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【构造方法重载】定义单参构造方法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属性内容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【构造方法重载】定义双参构造方法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age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...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tell()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53474" marR="534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匿名对象只能够使用一次，并且不会有栈内存指向。</a:t>
            </a:r>
            <a:endParaRPr lang="zh-CN" altLang="en-US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67983"/>
            <a:ext cx="7072362" cy="146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3071816"/>
          <a:ext cx="8429684" cy="1143008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11430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14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4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18)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使用构造方法接收引用数据类型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getInfo()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setInfo(String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info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定义一个类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【成员属性】人的姓名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【成员属性】人的年龄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定义双参构造方法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.getInfo() 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age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属性初始化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 getMessage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Message(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900" b="1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b="1" u="sng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略</a:t>
                      </a:r>
                      <a:r>
                        <a:rPr lang="en-US" sz="9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 ...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tell() {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9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9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9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86182" y="1000114"/>
          <a:ext cx="5000692" cy="1071570"/>
        </p:xfrm>
        <a:graphic>
          <a:graphicData uri="http://schemas.openxmlformats.org/drawingml/2006/table">
            <a:tbl>
              <a:tblPr/>
              <a:tblGrid>
                <a:gridCol w="5000692"/>
              </a:tblGrid>
              <a:tr h="10715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b="1" kern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</a:t>
                      </a:r>
                      <a:r>
                        <a:rPr lang="en-US" sz="800" u="sng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8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Message(</a:t>
                      </a:r>
                      <a:r>
                        <a:rPr lang="en-US" sz="8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8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魔乐科技</a:t>
                      </a:r>
                      <a:r>
                        <a:rPr lang="en-US" sz="8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8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信息输出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Message msg = 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.getMessage() 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</a:t>
                      </a:r>
                      <a:r>
                        <a:rPr lang="en-US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Message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8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8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.getInfo</a:t>
                      </a:r>
                      <a:r>
                        <a:rPr lang="en-US" sz="8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8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获取信息内容</a:t>
                      </a:r>
                      <a:r>
                        <a:rPr lang="zh-CN" sz="8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4174" marR="4417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81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114556"/>
            <a:ext cx="25320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479813"/>
            <a:ext cx="3348038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197</Words>
  <Application>Microsoft Office PowerPoint</Application>
  <PresentationFormat>全屏显示(16:9)</PresentationFormat>
  <Paragraphs>95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第5章：类与对象</vt:lpstr>
      <vt:lpstr>构造方法</vt:lpstr>
      <vt:lpstr>范例：定义构造方法为属性初始化</vt:lpstr>
      <vt:lpstr>范例：构造方法重载</vt:lpstr>
      <vt:lpstr>匿名对象</vt:lpstr>
      <vt:lpstr>范例：使用构造方法接收引用数据类型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731</cp:revision>
  <dcterms:created xsi:type="dcterms:W3CDTF">2015-01-02T11:02:54Z</dcterms:created>
  <dcterms:modified xsi:type="dcterms:W3CDTF">2018-11-27T01:23:08Z</dcterms:modified>
</cp:coreProperties>
</file>