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7217" autoAdjust="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定义员工类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empno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员工编号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ename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员工姓名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dept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salary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基本工资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Emp() {		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构造方法重载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无参构造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this(1000, "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无名氏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null, 0.0);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调用四参构造方法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empno) {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构造方法重载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无参构造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this(empno,"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新员工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未定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",0.0) ;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调用四参构造方法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empno,String ename,String dept)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this(empno,ename,dept,2500.00) ;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调用四参构造方法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empno,String ename,String dept,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salary)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.empno = empno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.ename = ename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ename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.dept = dept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.salary = salary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返回完整雇员信息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雇员编号：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.empno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、雇员姓名：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.ename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、所在部门：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.dept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、基本工资：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.salary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emp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Emp(7369L,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史密斯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财务部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6500.00);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.println(emp.getInfo());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this</a:t>
            </a:r>
            <a:r>
              <a:rPr lang="zh-CN" altLang="en-US" smtClean="0"/>
              <a:t>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实现消息</a:t>
            </a:r>
            <a:r>
              <a:rPr lang="zh-CN" altLang="en-US" smtClean="0"/>
              <a:t>发送</a:t>
            </a:r>
            <a:r>
              <a:rPr lang="zh-CN" altLang="en-US" smtClean="0"/>
              <a:t>逻辑 </a:t>
            </a:r>
            <a:r>
              <a:rPr lang="en-US" altLang="zh-CN" smtClean="0"/>
              <a:t>—— 2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消息发送由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负责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类对象，调用构造方法，接收要发送的消息标题与消息内容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，但是需要将主类中的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传递到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中、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ch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】消息发送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以后在进行方法创建的时候如果某一个方法的名称以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is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开头一般都返回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isConnect()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判断连接是否创建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默认返回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】实例化一个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对象，并且传入要发送的消息标题与消息内容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Channel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运动会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大家一起长跑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30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公里。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对象并发送消息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8340" marR="383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</a:t>
            </a:r>
            <a:r>
              <a:rPr lang="en-US" altLang="zh-CN" smtClean="0"/>
              <a:t>Java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简单</a:t>
            </a:r>
            <a:r>
              <a:rPr lang="en-US" smtClean="0"/>
              <a:t>java</a:t>
            </a:r>
            <a:r>
              <a:rPr lang="zh-CN" altLang="en-US" smtClean="0"/>
              <a:t>类指的是可以描述某一类信息的程序类，例如：描述个人信息、描述书信息、描述部门信息等，并且在这个类之中并没有特别复杂的逻辑操作，只作为一种信息保存的媒介存在。对于简单</a:t>
            </a:r>
            <a:r>
              <a:rPr lang="en-US" smtClean="0"/>
              <a:t>Java</a:t>
            </a:r>
            <a:r>
              <a:rPr lang="zh-CN" altLang="en-US" smtClean="0"/>
              <a:t>类而言，其核心的开发结构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类名称一定要有意义，可以明确的描述某一类</a:t>
            </a:r>
            <a:r>
              <a:rPr lang="zh-CN" altLang="en-US" smtClean="0"/>
              <a:t>事物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类之中的所有属性都必须使用</a:t>
            </a:r>
            <a:r>
              <a:rPr lang="en-US" smtClean="0"/>
              <a:t>private</a:t>
            </a:r>
            <a:r>
              <a:rPr lang="zh-CN" altLang="en-US" smtClean="0"/>
              <a:t>进行封装，封装后的属性必须要提供有</a:t>
            </a:r>
            <a:r>
              <a:rPr lang="en-US" smtClean="0"/>
              <a:t>setter</a:t>
            </a:r>
            <a:r>
              <a:rPr lang="zh-CN" altLang="en-US" smtClean="0"/>
              <a:t>、</a:t>
            </a:r>
            <a:r>
              <a:rPr lang="en-US" smtClean="0"/>
              <a:t>getter</a:t>
            </a:r>
            <a:r>
              <a:rPr lang="zh-CN" altLang="en-US" smtClean="0"/>
              <a:t>方法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类之中可以提供有无数多个构造方法，但是必须要保留有无参构造方法；</a:t>
            </a:r>
          </a:p>
          <a:p>
            <a:pPr lvl="1"/>
            <a:r>
              <a:rPr lang="zh-CN" altLang="en-US" smtClean="0"/>
              <a:t>类之中不允许出现任何的输出语句，所有内容的获取必须</a:t>
            </a:r>
            <a:r>
              <a:rPr lang="zh-CN" altLang="en-US" smtClean="0"/>
              <a:t>返回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smtClean="0"/>
              <a:t>可选</a:t>
            </a:r>
            <a:r>
              <a:rPr lang="en-US" altLang="zh-CN" smtClean="0"/>
              <a:t>】</a:t>
            </a:r>
            <a:r>
              <a:rPr lang="zh-CN" altLang="en-US" smtClean="0"/>
              <a:t>可以提供有一个获取对象详细信息的方法，暂时将此方法名称定义为</a:t>
            </a:r>
            <a:r>
              <a:rPr lang="en-US" smtClean="0"/>
              <a:t>getInfo()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定义一个描述部门的简单</a:t>
            </a:r>
            <a:r>
              <a:rPr lang="en-US" smtClean="0"/>
              <a:t>Java</a:t>
            </a:r>
            <a:r>
              <a:rPr lang="zh-CN" altLang="en-US" smtClean="0"/>
              <a:t>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类名称可以明确描述出某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</a:t>
                      </a:r>
                      <a:r>
                        <a:rPr lang="zh-CN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事物</a:t>
                      </a:r>
                      <a:endParaRPr lang="zh-CN" sz="105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类中成员属性封装</a:t>
                      </a:r>
                      <a:endParaRPr lang="zh-CN" sz="105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类中成员属性封装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类中成员属性封装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Dept()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{}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提供有无参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【部门信息】部门编号：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、部门名称：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、部门位置：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Dept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Dept(10,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技术部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北京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</a:t>
            </a:r>
            <a:r>
              <a:rPr lang="zh-CN" altLang="en-US" smtClean="0"/>
              <a:t>描述的是本类结构调用的关键字，在</a:t>
            </a:r>
            <a:r>
              <a:rPr lang="en-US" smtClean="0"/>
              <a:t>Java</a:t>
            </a:r>
            <a:r>
              <a:rPr lang="zh-CN" altLang="en-US" smtClean="0"/>
              <a:t>中</a:t>
            </a:r>
            <a:r>
              <a:rPr lang="en-US" smtClean="0"/>
              <a:t>this</a:t>
            </a:r>
            <a:r>
              <a:rPr lang="zh-CN" altLang="en-US" smtClean="0"/>
              <a:t>关键字可以描述三种结构的</a:t>
            </a:r>
            <a:r>
              <a:rPr lang="zh-CN" altLang="en-US" smtClean="0"/>
              <a:t>调用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当前类中的属性：</a:t>
            </a:r>
            <a:r>
              <a:rPr lang="en-US" smtClean="0"/>
              <a:t>this.</a:t>
            </a:r>
            <a:r>
              <a:rPr lang="zh-CN" altLang="en-US" smtClean="0"/>
              <a:t>属性；</a:t>
            </a:r>
            <a:endParaRPr lang="en-US" altLang="zh-CN" smtClean="0"/>
          </a:p>
          <a:p>
            <a:pPr lvl="1"/>
            <a:r>
              <a:rPr lang="zh-CN" altLang="en-US" smtClean="0"/>
              <a:t>当前类中的方法（普通方法、构造方法）：</a:t>
            </a:r>
            <a:r>
              <a:rPr lang="en-US" smtClean="0"/>
              <a:t>this()</a:t>
            </a:r>
            <a:r>
              <a:rPr lang="zh-CN" altLang="en-US" smtClean="0"/>
              <a:t>、</a:t>
            </a:r>
            <a:r>
              <a:rPr lang="en-US" smtClean="0"/>
              <a:t>this.</a:t>
            </a:r>
            <a:r>
              <a:rPr lang="zh-CN" altLang="en-US" smtClean="0"/>
              <a:t>方法名称</a:t>
            </a:r>
            <a:r>
              <a:rPr lang="en-US" smtClean="0"/>
              <a:t>()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描述当前对象；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通过“</a:t>
            </a:r>
            <a:r>
              <a:rPr lang="en-US" smtClean="0"/>
              <a:t>this.</a:t>
            </a:r>
            <a:r>
              <a:rPr lang="zh-CN" altLang="en-US" smtClean="0"/>
              <a:t>成员属性”访问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标注本类属性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标注本类属性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明确标准本类属性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一个类里会有两种方法定义：普通方法、构造方法，这样在一个类中如果要想实现本类方法的调用，就可以通过“</a:t>
            </a:r>
            <a:r>
              <a:rPr lang="en-US" smtClean="0"/>
              <a:t>this</a:t>
            </a:r>
            <a:r>
              <a:rPr lang="zh-CN" altLang="en-US" smtClean="0"/>
              <a:t>”关键字来</a:t>
            </a:r>
            <a:r>
              <a:rPr lang="zh-CN" altLang="en-US" smtClean="0"/>
              <a:t>实现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调用本类普通方法：可以使用“</a:t>
            </a:r>
            <a:r>
              <a:rPr lang="en-US" smtClean="0"/>
              <a:t>this.</a:t>
            </a:r>
            <a:r>
              <a:rPr lang="zh-CN" altLang="en-US" smtClean="0"/>
              <a:t>方法</a:t>
            </a:r>
            <a:r>
              <a:rPr lang="en-US" smtClean="0"/>
              <a:t>()</a:t>
            </a:r>
            <a:r>
              <a:rPr lang="zh-CN" altLang="en-US" smtClean="0"/>
              <a:t>”调用，并且可以在构造方法与普通方法中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调用本类构造方法：调用本类其他构造使用“</a:t>
            </a:r>
            <a:r>
              <a:rPr lang="en-US" smtClean="0"/>
              <a:t>this()</a:t>
            </a:r>
            <a:r>
              <a:rPr lang="zh-CN" altLang="en-US" smtClean="0"/>
              <a:t>”形式，此语句只允许放在构造方法首行。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this</a:t>
            </a:r>
            <a:r>
              <a:rPr lang="zh-CN" altLang="en-US" smtClean="0"/>
              <a:t>调用本类普通方法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.setName(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setName()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setAge(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“this.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()”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也表示调用本类方法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明确标准本类属性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this()</a:t>
            </a:r>
            <a:r>
              <a:rPr lang="zh-CN" altLang="en-US" smtClean="0"/>
              <a:t>实现本类构造的互调用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【构造方法重载】无参构造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 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一个新的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类对象实例化了。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【构造方法重载】单参构造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调用本类无参构造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【构造方法重载】双参构造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调用本类单参构造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明确标准本类属性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12);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474" marR="534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现在要求定义一个描述有员工信息的程序类，该类中提供有：编号、姓名、部门、工资，在这个类之中提供有四个构造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z="1600" smtClean="0"/>
              <a:t>【</a:t>
            </a:r>
            <a:r>
              <a:rPr lang="zh-CN" altLang="en-US" sz="1600" smtClean="0"/>
              <a:t>无参构造</a:t>
            </a:r>
            <a:r>
              <a:rPr lang="en-US" altLang="zh-CN" sz="1600" smtClean="0"/>
              <a:t>】</a:t>
            </a:r>
            <a:r>
              <a:rPr lang="zh-CN" altLang="en-US" sz="1600" smtClean="0"/>
              <a:t>编号定义为</a:t>
            </a:r>
            <a:r>
              <a:rPr lang="en-US" sz="1600" smtClean="0"/>
              <a:t>1000</a:t>
            </a:r>
            <a:r>
              <a:rPr lang="zh-CN" altLang="en-US" sz="1600" smtClean="0"/>
              <a:t>，姓名定义为无名氏，其它内容均为默认</a:t>
            </a:r>
            <a:r>
              <a:rPr lang="zh-CN" altLang="en-US" sz="1600" smtClean="0"/>
              <a:t>值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【</a:t>
            </a:r>
            <a:r>
              <a:rPr lang="zh-CN" altLang="en-US" sz="1600" smtClean="0"/>
              <a:t>单参构造</a:t>
            </a:r>
            <a:r>
              <a:rPr lang="en-US" altLang="zh-CN" sz="1600" smtClean="0"/>
              <a:t>】</a:t>
            </a:r>
            <a:r>
              <a:rPr lang="zh-CN" altLang="en-US" sz="1600" smtClean="0"/>
              <a:t>传递编号，姓名定义为“新员工”，部门定义为“未定”，工资为</a:t>
            </a:r>
            <a:r>
              <a:rPr lang="en-US" sz="1600" smtClean="0"/>
              <a:t>0.0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【</a:t>
            </a:r>
            <a:r>
              <a:rPr lang="zh-CN" altLang="en-US" sz="1600" smtClean="0"/>
              <a:t>三参构造</a:t>
            </a:r>
            <a:r>
              <a:rPr lang="en-US" altLang="zh-CN" sz="1600" smtClean="0"/>
              <a:t>】</a:t>
            </a:r>
            <a:r>
              <a:rPr lang="zh-CN" altLang="en-US" sz="1600" smtClean="0"/>
              <a:t>传递编号、姓名、部门，工资为</a:t>
            </a:r>
            <a:r>
              <a:rPr lang="en-US" sz="1600" smtClean="0"/>
              <a:t>2500.00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【</a:t>
            </a:r>
            <a:r>
              <a:rPr lang="zh-CN" altLang="en-US" sz="1600" smtClean="0"/>
              <a:t>四参构造</a:t>
            </a:r>
            <a:r>
              <a:rPr lang="en-US" altLang="zh-CN" sz="1600" smtClean="0"/>
              <a:t>】</a:t>
            </a:r>
            <a:r>
              <a:rPr lang="zh-CN" altLang="en-US" sz="1600" smtClean="0"/>
              <a:t>所有的属性全部进行传递。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当前对象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printThis()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Mesasge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表示当前对象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【主类】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msgA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msgA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.printThis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"-----------------------------------"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【主类】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msgB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.printThis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260" marR="682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实现消息</a:t>
            </a:r>
            <a:r>
              <a:rPr lang="zh-CN" altLang="en-US" smtClean="0"/>
              <a:t>发送</a:t>
            </a:r>
            <a:r>
              <a:rPr lang="zh-CN" altLang="en-US" smtClean="0"/>
              <a:t>逻辑 </a:t>
            </a:r>
            <a:r>
              <a:rPr lang="en-US" altLang="zh-CN" smtClean="0"/>
              <a:t>—— 1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1"/>
          <a:ext cx="8715436" cy="364514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5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保存消息发送通道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消息标题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消息内容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】调用此构造实例化，此时的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 =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主类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Message(Channel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保存消息通道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】判断当前通道是否可用，那么此时的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this.channel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就是主类中的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.isConnect())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连接成功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【消息发送】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 = 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 = 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没有连接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ERROR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】没有可用的连接通道，无法进行消息发送。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7630" marR="37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547</Words>
  <Application>Microsoft Office PowerPoint</Application>
  <PresentationFormat>全屏显示(16:9)</PresentationFormat>
  <Paragraphs>202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第5章：类与对象</vt:lpstr>
      <vt:lpstr>this</vt:lpstr>
      <vt:lpstr>范例：通过“this.成员属性”访问</vt:lpstr>
      <vt:lpstr>方法调用</vt:lpstr>
      <vt:lpstr>范例：使用this调用本类普通方法</vt:lpstr>
      <vt:lpstr>范例：使用this()实现本类构造的互调用</vt:lpstr>
      <vt:lpstr>构造方法案例</vt:lpstr>
      <vt:lpstr>当前对象</vt:lpstr>
      <vt:lpstr>范例：实现消息发送逻辑 —— 1</vt:lpstr>
      <vt:lpstr>范例：实现消息发送逻辑 —— 2</vt:lpstr>
      <vt:lpstr>简单Java类</vt:lpstr>
      <vt:lpstr>范例：定义一个描述部门的简单Java类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738</cp:revision>
  <dcterms:created xsi:type="dcterms:W3CDTF">2015-01-02T11:02:54Z</dcterms:created>
  <dcterms:modified xsi:type="dcterms:W3CDTF">2018-11-27T01:33:28Z</dcterms:modified>
</cp:coreProperties>
</file>