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章：类与对象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</a:t>
            </a:r>
            <a:r>
              <a:rPr lang="zh-CN" altLang="en-US" smtClean="0"/>
              <a:t>是一个用于声明程序结构的关键字，利用此关键字可以用于全局属性和全局方法</a:t>
            </a:r>
            <a:r>
              <a:rPr lang="zh-CN" altLang="en-US" smtClean="0"/>
              <a:t>的</a:t>
            </a:r>
            <a:r>
              <a:rPr lang="zh-CN" altLang="en-US" smtClean="0"/>
              <a:t>声明</a:t>
            </a:r>
            <a:r>
              <a:rPr lang="zh-CN" altLang="en-US" smtClean="0"/>
              <a:t>，主要的特点是可以避免对象实例化的限制，可以在没有实例化对象的时候直接进行此类结构的访问。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属性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576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【普通成员属性】保存姓名信息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【普通成员属性】保存年龄信息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中华人民共和国</a:t>
                      </a:r>
                      <a:r>
                        <a:rPr lang="en-US" sz="10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【静态成员属性】国家，暂时不封装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设置普通属性内容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、国家：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Chinese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,10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Chinese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李四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,10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Chinese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王五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perA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伟大的中国</a:t>
                      </a:r>
                      <a:r>
                        <a:rPr lang="en-US" sz="10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修改静态属性内容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429006"/>
            <a:ext cx="4000496" cy="103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通过类名称直接调用</a:t>
            </a:r>
            <a:r>
              <a:rPr lang="en-US" smtClean="0"/>
              <a:t>static</a:t>
            </a:r>
            <a:r>
              <a:rPr lang="zh-CN" altLang="en-US" smtClean="0"/>
              <a:t>属性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直接访问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属性：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Chinese.</a:t>
                      </a:r>
                      <a:r>
                        <a:rPr lang="en-US" sz="12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Chinese.</a:t>
                      </a:r>
                      <a:r>
                        <a:rPr lang="en-US" sz="12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伟大的中国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修改静态属性内容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Chinese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static</a:t>
            </a:r>
            <a:r>
              <a:rPr lang="zh-CN" altLang="en-US" smtClean="0"/>
              <a:t>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【普通成员属性】保存姓名信息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【普通成员属性】保存年龄信息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中国</a:t>
                      </a:r>
                      <a:r>
                        <a:rPr lang="en-US" sz="105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【静态成员属性】保存国家信息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设置普通属性内容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setCountry(String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、国家：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Chinese.</a:t>
                      </a:r>
                      <a:r>
                        <a:rPr lang="en-US" sz="105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country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Chinese.</a:t>
                      </a:r>
                      <a:r>
                        <a:rPr lang="en-US" sz="1050" b="1" i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setCountry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中华人民共和国</a:t>
                      </a:r>
                      <a:r>
                        <a:rPr lang="en-US" sz="105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修改静态属性内容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Chinese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Chinese(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,10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Chinese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</a:t>
            </a:r>
            <a:r>
              <a:rPr lang="zh-CN" altLang="en-US" b="1" smtClean="0"/>
              <a:t>：</a:t>
            </a:r>
            <a:r>
              <a:rPr lang="zh-CN" altLang="en-US" smtClean="0"/>
              <a:t>实例化对象个数统计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【普通成员属性】保存图书名称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0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【静态成员属性】保存对象个数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对象个数累加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第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本图书创建出来。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"Spring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实战开发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"Spring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微架构实战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实现属性自动命名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【普通成员属性】保存图书名称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0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【静态成员属性】保存对象个数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"MLDNTITLE - 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调用单参构造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105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zh-CN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</a:t>
                      </a:r>
                      <a:endParaRPr lang="zh-CN" sz="105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getTitle()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).getTitle());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Book().getTitle());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"Spring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实战开发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).getTitle());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Book().getTitle());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103</Words>
  <Application>Microsoft Office PowerPoint</Application>
  <PresentationFormat>全屏显示(16:9)</PresentationFormat>
  <Paragraphs>103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第5章：类与对象</vt:lpstr>
      <vt:lpstr>static</vt:lpstr>
      <vt:lpstr>static属性</vt:lpstr>
      <vt:lpstr>范例：通过类名称直接调用static属性</vt:lpstr>
      <vt:lpstr>范例：定义static方法</vt:lpstr>
      <vt:lpstr>范例：实例化对象个数统计</vt:lpstr>
      <vt:lpstr>范例：实现属性自动命名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731</cp:revision>
  <dcterms:created xsi:type="dcterms:W3CDTF">2015-01-02T11:02:54Z</dcterms:created>
  <dcterms:modified xsi:type="dcterms:W3CDTF">2018-11-27T01:41:18Z</dcterms:modified>
</cp:coreProperties>
</file>