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代码块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代码块是在程序之中使用“</a:t>
            </a:r>
            <a:r>
              <a:rPr lang="en-US" smtClean="0"/>
              <a:t>{}</a:t>
            </a:r>
            <a:r>
              <a:rPr lang="zh-CN" altLang="en-US" smtClean="0"/>
              <a:t>”定义起来的一段程序，而根据代码块声明位置以及声明关键字的不同，代码块一共分为四种：普通代码块、构造块、静态块、</a:t>
            </a:r>
            <a:r>
              <a:rPr lang="zh-CN" altLang="en-US" smtClean="0"/>
              <a:t>同步</a:t>
            </a:r>
            <a:r>
              <a:rPr lang="zh-CN" altLang="en-US" smtClean="0"/>
              <a:t>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普通代码块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普通代码块是定义在方法之中的代码块，利用这类代码块可以 在一个方法中过长导致出现重复变量定义的问题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普通代码块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定义局部变量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输出局部变量内容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定义全局变量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输出全局变量内容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将代码块定义在一个类中，这样就成为了构造块，构造块的主要特点是在使用关键字</a:t>
            </a:r>
            <a:r>
              <a:rPr lang="en-US" smtClean="0"/>
              <a:t>new</a:t>
            </a:r>
            <a:r>
              <a:rPr lang="zh-CN" altLang="en-US" smtClean="0"/>
              <a:t>实例化新对象时进行调用。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643998" cy="278608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类构造方法执行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【构造块】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构造块执行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在非主类中定义静态块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类构造方法执行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静态块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【静态块】静态块执行。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【构造块】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构造块执行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在主类中定义静态代码块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主类中的静态代码块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"********* 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魔乐科技（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*********"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164</Words>
  <Application>Microsoft Office PowerPoint</Application>
  <PresentationFormat>全屏显示(16:9)</PresentationFormat>
  <Paragraphs>59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第5章：类与对象</vt:lpstr>
      <vt:lpstr>代码块</vt:lpstr>
      <vt:lpstr>普通代码块</vt:lpstr>
      <vt:lpstr>构造块</vt:lpstr>
      <vt:lpstr>范例：在非主类中定义静态块</vt:lpstr>
      <vt:lpstr>范例：在主类中定义静态代码块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732</cp:revision>
  <dcterms:created xsi:type="dcterms:W3CDTF">2015-01-02T11:02:54Z</dcterms:created>
  <dcterms:modified xsi:type="dcterms:W3CDTF">2018-11-27T01:46:41Z</dcterms:modified>
</cp:coreProperties>
</file>