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章：数组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数组定义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数组指的就是一组相关变量</a:t>
            </a:r>
            <a:r>
              <a:rPr lang="zh-CN" altLang="en-US" smtClean="0"/>
              <a:t>的</a:t>
            </a:r>
            <a:r>
              <a:rPr lang="zh-CN" altLang="en-US" smtClean="0"/>
              <a:t>集合；</a:t>
            </a:r>
            <a:endParaRPr lang="en-US" altLang="zh-CN" smtClean="0"/>
          </a:p>
          <a:p>
            <a:r>
              <a:rPr lang="zh-CN" altLang="en-US" smtClean="0"/>
              <a:t>数组定义语法：</a:t>
            </a:r>
            <a:endParaRPr lang="en-US" altLang="zh-CN" smtClean="0"/>
          </a:p>
          <a:p>
            <a:pPr lvl="1"/>
            <a:r>
              <a:rPr lang="zh-CN" altLang="en-US" b="1" smtClean="0"/>
              <a:t>声明并</a:t>
            </a:r>
            <a:r>
              <a:rPr lang="zh-CN" altLang="en-US" b="1" smtClean="0"/>
              <a:t>开辟</a:t>
            </a:r>
            <a:r>
              <a:rPr lang="zh-CN" altLang="en-US" b="1" smtClean="0"/>
              <a:t>数组：</a:t>
            </a:r>
            <a:endParaRPr lang="en-US" altLang="zh-CN" b="1" smtClean="0"/>
          </a:p>
          <a:p>
            <a:pPr lvl="2"/>
            <a:r>
              <a:rPr lang="zh-CN" altLang="en-US" smtClean="0"/>
              <a:t>数据类型 数组名称 </a:t>
            </a:r>
            <a:r>
              <a:rPr lang="en-US" b="1" smtClean="0"/>
              <a:t>[]</a:t>
            </a:r>
            <a:r>
              <a:rPr lang="en-US" smtClean="0"/>
              <a:t> = new </a:t>
            </a:r>
            <a:r>
              <a:rPr lang="zh-CN" altLang="en-US" smtClean="0"/>
              <a:t>数据类型</a:t>
            </a:r>
            <a:r>
              <a:rPr lang="en-US" smtClean="0"/>
              <a:t> [</a:t>
            </a:r>
            <a:r>
              <a:rPr lang="zh-CN" altLang="en-US" smtClean="0"/>
              <a:t>长度</a:t>
            </a:r>
            <a:r>
              <a:rPr lang="en-US" smtClean="0"/>
              <a:t>] </a:t>
            </a:r>
            <a:r>
              <a:rPr lang="en-US" smtClean="0"/>
              <a:t>;</a:t>
            </a:r>
          </a:p>
          <a:p>
            <a:pPr lvl="2"/>
            <a:r>
              <a:rPr lang="zh-CN" altLang="en-US" smtClean="0"/>
              <a:t>数据类型 </a:t>
            </a:r>
            <a:r>
              <a:rPr lang="en-US" b="1" smtClean="0"/>
              <a:t>[]</a:t>
            </a:r>
            <a:r>
              <a:rPr lang="en-US" smtClean="0"/>
              <a:t> </a:t>
            </a:r>
            <a:r>
              <a:rPr lang="zh-CN" altLang="en-US" smtClean="0"/>
              <a:t>数组名称</a:t>
            </a:r>
            <a:r>
              <a:rPr lang="en-US" smtClean="0"/>
              <a:t> = new </a:t>
            </a:r>
            <a:r>
              <a:rPr lang="zh-CN" altLang="en-US" smtClean="0"/>
              <a:t>数据类型</a:t>
            </a:r>
            <a:r>
              <a:rPr lang="en-US" smtClean="0"/>
              <a:t> [</a:t>
            </a:r>
            <a:r>
              <a:rPr lang="zh-CN" altLang="en-US" smtClean="0"/>
              <a:t>长度</a:t>
            </a:r>
            <a:r>
              <a:rPr lang="en-US" smtClean="0"/>
              <a:t>] ;</a:t>
            </a:r>
            <a:endParaRPr lang="en-US" altLang="zh-CN" b="1" smtClean="0"/>
          </a:p>
          <a:p>
            <a:pPr lvl="1"/>
            <a:r>
              <a:rPr lang="zh-CN" altLang="en-US" b="1" smtClean="0"/>
              <a:t>分步</a:t>
            </a:r>
            <a:r>
              <a:rPr lang="zh-CN" altLang="en-US" b="1" smtClean="0"/>
              <a:t>完成</a:t>
            </a:r>
            <a:r>
              <a:rPr lang="zh-CN" altLang="en-US" b="1" smtClean="0"/>
              <a:t>：</a:t>
            </a:r>
            <a:endParaRPr lang="en-US" altLang="zh-CN" b="1" smtClean="0"/>
          </a:p>
          <a:p>
            <a:pPr lvl="2"/>
            <a:r>
              <a:rPr lang="zh-CN" altLang="en-US" b="1" smtClean="0"/>
              <a:t>声明</a:t>
            </a:r>
            <a:r>
              <a:rPr lang="zh-CN" altLang="en-US" b="1" smtClean="0"/>
              <a:t>数组</a:t>
            </a:r>
            <a:r>
              <a:rPr lang="zh-CN" altLang="en-US" b="1" smtClean="0"/>
              <a:t>：</a:t>
            </a:r>
            <a:r>
              <a:rPr lang="zh-CN" altLang="en-US" smtClean="0"/>
              <a:t>数据类型 数组名称 </a:t>
            </a:r>
            <a:r>
              <a:rPr lang="en-US" b="1" smtClean="0"/>
              <a:t>[]</a:t>
            </a:r>
            <a:r>
              <a:rPr lang="en-US" smtClean="0"/>
              <a:t> = null ;</a:t>
            </a:r>
            <a:endParaRPr lang="en-US" altLang="zh-CN" b="1" smtClean="0"/>
          </a:p>
          <a:p>
            <a:pPr lvl="2"/>
            <a:r>
              <a:rPr lang="zh-CN" altLang="en-US" b="1" smtClean="0"/>
              <a:t>开辟</a:t>
            </a:r>
            <a:r>
              <a:rPr lang="zh-CN" altLang="en-US" b="1" smtClean="0"/>
              <a:t>数组</a:t>
            </a:r>
            <a:r>
              <a:rPr lang="zh-CN" altLang="en-US" b="1" smtClean="0"/>
              <a:t>：</a:t>
            </a:r>
            <a:r>
              <a:rPr lang="zh-CN" altLang="en-US" b="1" smtClean="0"/>
              <a:t>数组名称</a:t>
            </a:r>
            <a:r>
              <a:rPr lang="en-US" smtClean="0"/>
              <a:t> = new </a:t>
            </a:r>
            <a:r>
              <a:rPr lang="zh-CN" altLang="en-US" smtClean="0"/>
              <a:t>数据类型</a:t>
            </a:r>
            <a:r>
              <a:rPr lang="en-US" smtClean="0"/>
              <a:t> [</a:t>
            </a:r>
            <a:r>
              <a:rPr lang="zh-CN" altLang="en-US" smtClean="0"/>
              <a:t>长度</a:t>
            </a:r>
            <a:r>
              <a:rPr lang="en-US" smtClean="0"/>
              <a:t>] 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数组访问：</a:t>
            </a:r>
            <a:r>
              <a:rPr lang="zh-CN" altLang="en-US" smtClean="0"/>
              <a:t>数组名称</a:t>
            </a:r>
            <a:r>
              <a:rPr lang="en-US" smtClean="0"/>
              <a:t>[</a:t>
            </a:r>
            <a:r>
              <a:rPr lang="zh-CN" altLang="en-US" smtClean="0"/>
              <a:t>下标</a:t>
            </a:r>
            <a:r>
              <a:rPr lang="en-US" smtClean="0"/>
              <a:t>|</a:t>
            </a:r>
            <a:r>
              <a:rPr lang="zh-CN" altLang="en-US" smtClean="0"/>
              <a:t>索引</a:t>
            </a:r>
            <a:r>
              <a:rPr lang="en-US" smtClean="0"/>
              <a:t>]</a:t>
            </a:r>
            <a:r>
              <a:rPr lang="zh-CN" altLang="en-US" smtClean="0"/>
              <a:t>”；</a:t>
            </a:r>
            <a:endParaRPr lang="en-US" altLang="zh-CN" smtClean="0"/>
          </a:p>
          <a:p>
            <a:r>
              <a:rPr lang="zh-CN" altLang="en-US" smtClean="0"/>
              <a:t>数组长度：</a:t>
            </a:r>
            <a:r>
              <a:rPr lang="zh-CN" altLang="en-US" smtClean="0"/>
              <a:t>数组名称</a:t>
            </a:r>
            <a:r>
              <a:rPr lang="en-US" smtClean="0"/>
              <a:t>.length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定义并使用数组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[3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数组动态初始化，内容为其数据类型默认值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[0] =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11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为数组设置内容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[1] =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23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为数组设置内容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[2] =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56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为数组设置内容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++) 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根据数组长度循环输出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通过索引获取每一个数组内容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91" y="3214692"/>
            <a:ext cx="1984448" cy="92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3214692"/>
            <a:ext cx="2034116" cy="92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214693"/>
            <a:ext cx="2034115" cy="92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3214693"/>
            <a:ext cx="2039890" cy="92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使用静态初始化</a:t>
            </a:r>
            <a:r>
              <a:rPr lang="zh-CN" altLang="en-US" smtClean="0"/>
              <a:t>定义</a:t>
            </a:r>
            <a:r>
              <a:rPr lang="zh-CN" altLang="en-US" smtClean="0"/>
              <a:t>数组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11, 23,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56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使用数组的静态初始化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循环输出数组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根据索引获取数组内容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9587</TotalTime>
  <Words>118</Words>
  <Application>Microsoft Office PowerPoint</Application>
  <PresentationFormat>全屏显示(16:9)</PresentationFormat>
  <Paragraphs>35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第6章：数组</vt:lpstr>
      <vt:lpstr>数组</vt:lpstr>
      <vt:lpstr>数组使用</vt:lpstr>
      <vt:lpstr>范例：定义并使用数组</vt:lpstr>
      <vt:lpstr>范例：使用静态初始化定义数组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731</cp:revision>
  <dcterms:created xsi:type="dcterms:W3CDTF">2015-01-02T11:02:54Z</dcterms:created>
  <dcterms:modified xsi:type="dcterms:W3CDTF">2018-11-27T01:54:02Z</dcterms:modified>
</cp:coreProperties>
</file>