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数组引用传递分析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数组引用传递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10, 20, 30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数组静态初始化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[0]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99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修改数组内容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循环输出数组数据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根据索引访问数组元素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8"/>
            <a:ext cx="2714644" cy="180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643188"/>
            <a:ext cx="2786538" cy="18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643188"/>
            <a:ext cx="2736955" cy="180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18</Words>
  <Application>Microsoft Office PowerPoint</Application>
  <PresentationFormat>全屏显示(16:9)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第6章：数组</vt:lpstr>
      <vt:lpstr>范例：数组引用传递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2018-11-27T01:55:49Z</dcterms:modified>
</cp:coreProperties>
</file>