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6</a:t>
            </a:r>
            <a:r>
              <a:rPr lang="zh-CN" altLang="en-US" smtClean="0"/>
              <a:t>章：数组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foreach</a:t>
            </a:r>
            <a:r>
              <a:rPr lang="zh-CN" altLang="en-US" smtClean="0"/>
              <a:t>输出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foreach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数组是一个定长的数据结构，这样在进行数组输出的时候往往会结合</a:t>
            </a:r>
            <a:r>
              <a:rPr lang="en-US" smtClean="0"/>
              <a:t>for</a:t>
            </a:r>
            <a:r>
              <a:rPr lang="zh-CN" altLang="en-US" smtClean="0"/>
              <a:t>循环并且利用下标的形式访问数组元素，为了简化数组与集合数据的输出问题，提供有</a:t>
            </a:r>
            <a:r>
              <a:rPr lang="en-US" smtClean="0"/>
              <a:t>foreach</a:t>
            </a:r>
            <a:r>
              <a:rPr lang="zh-CN" altLang="en-US" smtClean="0"/>
              <a:t>语法（加强型</a:t>
            </a:r>
            <a:r>
              <a:rPr lang="en-US" smtClean="0"/>
              <a:t>for</a:t>
            </a:r>
            <a:r>
              <a:rPr lang="zh-CN" altLang="en-US" smtClean="0"/>
              <a:t>循环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en-US" smtClean="0"/>
              <a:t>	</a:t>
            </a:r>
            <a:r>
              <a:rPr lang="en-US" b="1" smtClean="0"/>
              <a:t>for</a:t>
            </a:r>
            <a:r>
              <a:rPr lang="en-US" smtClean="0"/>
              <a:t>(</a:t>
            </a:r>
            <a:r>
              <a:rPr lang="zh-CN" altLang="en-US" smtClean="0"/>
              <a:t>数据类型 变量</a:t>
            </a:r>
            <a:r>
              <a:rPr lang="en-US" smtClean="0"/>
              <a:t>:</a:t>
            </a:r>
            <a:r>
              <a:rPr lang="zh-CN" altLang="en-US" smtClean="0"/>
              <a:t>数组</a:t>
            </a:r>
            <a:r>
              <a:rPr lang="en-US" smtClean="0"/>
              <a:t>|</a:t>
            </a:r>
            <a:r>
              <a:rPr lang="zh-CN" altLang="en-US" smtClean="0"/>
              <a:t>集合</a:t>
            </a:r>
            <a:r>
              <a:rPr lang="en-US" smtClean="0"/>
              <a:t>){</a:t>
            </a:r>
            <a:endParaRPr lang="zh-CN" altLang="en-US" sz="2800" smtClean="0"/>
          </a:p>
          <a:p>
            <a:pPr lvl="1">
              <a:buNone/>
            </a:pPr>
            <a:r>
              <a:rPr lang="en-US" smtClean="0"/>
              <a:t>	</a:t>
            </a:r>
            <a:r>
              <a:rPr lang="en-US" smtClean="0"/>
              <a:t>		// </a:t>
            </a:r>
            <a:r>
              <a:rPr lang="zh-CN" altLang="en-US" smtClean="0"/>
              <a:t>循环体代码，循环次数为数组长度</a:t>
            </a:r>
            <a:endParaRPr lang="zh-CN" altLang="en-US" sz="2800" smtClean="0"/>
          </a:p>
          <a:p>
            <a:pPr lvl="1">
              <a:buNone/>
            </a:pPr>
            <a:r>
              <a:rPr lang="en-US" smtClean="0"/>
              <a:t>	</a:t>
            </a:r>
            <a:r>
              <a:rPr lang="en-US" smtClean="0"/>
              <a:t>	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foreach</a:t>
            </a:r>
            <a:r>
              <a:rPr lang="zh-CN" altLang="en-US" smtClean="0"/>
              <a:t>输出数组内容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6" cy="35719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{ 1, 2, 3, 4, 5 };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数组静态初始化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: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自动循环，将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数组每一个内容交给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数组每个元素会保存在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变量中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69</Words>
  <Application>Microsoft Office PowerPoint</Application>
  <PresentationFormat>全屏显示(16:9)</PresentationFormat>
  <Paragraphs>16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第6章：数组</vt:lpstr>
      <vt:lpstr>foreach</vt:lpstr>
      <vt:lpstr>范例：使用foreach输出数组内容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729</cp:revision>
  <dcterms:created xsi:type="dcterms:W3CDTF">2015-01-02T11:02:54Z</dcterms:created>
  <dcterms:modified xsi:type="dcterms:W3CDTF">2018-11-27T01:57:26Z</dcterms:modified>
</cp:coreProperties>
</file>