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2" r:id="rId4"/>
    <p:sldId id="263" r:id="rId5"/>
    <p:sldId id="264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94" d="100"/>
          <a:sy n="94" d="100"/>
        </p:scale>
        <p:origin x="-870" y="-9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6</a:t>
            </a:r>
            <a:r>
              <a:rPr lang="zh-CN" altLang="en-US" smtClean="0"/>
              <a:t>章：数组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二维数组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二维数组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一维数组：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二维数组：</a:t>
            </a:r>
            <a:endParaRPr lang="zh-CN" altLang="en-US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428742"/>
            <a:ext cx="759141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714626"/>
            <a:ext cx="771002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</a:t>
            </a:r>
            <a:r>
              <a:rPr lang="zh-CN" altLang="en-US" smtClean="0"/>
              <a:t>维数</a:t>
            </a:r>
            <a:r>
              <a:rPr lang="zh-CN" altLang="en-US" smtClean="0"/>
              <a:t>组定义语法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动态初始化：</a:t>
            </a:r>
            <a:r>
              <a:rPr lang="zh-CN" altLang="en-US" smtClean="0"/>
              <a:t>数据类型 数组名称</a:t>
            </a:r>
            <a:r>
              <a:rPr lang="en-US" smtClean="0"/>
              <a:t>[][] = new </a:t>
            </a:r>
            <a:r>
              <a:rPr lang="zh-CN" altLang="en-US" smtClean="0"/>
              <a:t>数据类型</a:t>
            </a:r>
            <a:r>
              <a:rPr lang="en-US" smtClean="0"/>
              <a:t>[</a:t>
            </a:r>
            <a:r>
              <a:rPr lang="zh-CN" altLang="en-US" smtClean="0"/>
              <a:t>行的个数</a:t>
            </a:r>
            <a:r>
              <a:rPr lang="en-US" smtClean="0"/>
              <a:t>][</a:t>
            </a:r>
            <a:r>
              <a:rPr lang="zh-CN" altLang="en-US" smtClean="0"/>
              <a:t>列的个数</a:t>
            </a:r>
            <a:r>
              <a:rPr lang="en-US" smtClean="0"/>
              <a:t>]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b="1" smtClean="0"/>
              <a:t>静态初始化：</a:t>
            </a:r>
            <a:r>
              <a:rPr lang="zh-CN" altLang="en-US" smtClean="0"/>
              <a:t>数据类型 数组名称</a:t>
            </a:r>
            <a:r>
              <a:rPr lang="en-US" smtClean="0"/>
              <a:t>[][] = new </a:t>
            </a:r>
            <a:r>
              <a:rPr lang="zh-CN" altLang="en-US" smtClean="0"/>
              <a:t>数据类型</a:t>
            </a:r>
            <a:r>
              <a:rPr lang="en-US" smtClean="0"/>
              <a:t>[][] {{</a:t>
            </a:r>
            <a:r>
              <a:rPr lang="zh-CN" altLang="en-US" smtClean="0"/>
              <a:t>值</a:t>
            </a:r>
            <a:r>
              <a:rPr lang="en-US" smtClean="0"/>
              <a:t>,</a:t>
            </a:r>
            <a:r>
              <a:rPr lang="zh-CN" altLang="en-US" smtClean="0"/>
              <a:t>值</a:t>
            </a:r>
            <a:r>
              <a:rPr lang="en-US" smtClean="0"/>
              <a:t>,</a:t>
            </a:r>
            <a:r>
              <a:rPr lang="zh-CN" altLang="en-US" smtClean="0"/>
              <a:t>值</a:t>
            </a:r>
            <a:r>
              <a:rPr lang="en-US" smtClean="0"/>
              <a:t>},{</a:t>
            </a:r>
            <a:r>
              <a:rPr lang="zh-CN" altLang="en-US" smtClean="0"/>
              <a:t>值</a:t>
            </a:r>
            <a:r>
              <a:rPr lang="en-US" smtClean="0"/>
              <a:t>,</a:t>
            </a:r>
            <a:r>
              <a:rPr lang="zh-CN" altLang="en-US" smtClean="0"/>
              <a:t>值</a:t>
            </a:r>
            <a:r>
              <a:rPr lang="en-US" smtClean="0"/>
              <a:t>,</a:t>
            </a:r>
            <a:r>
              <a:rPr lang="zh-CN" altLang="en-US" smtClean="0"/>
              <a:t>值</a:t>
            </a:r>
            <a:r>
              <a:rPr lang="en-US" smtClean="0"/>
              <a:t>}}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定义二维数组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928676"/>
          <a:ext cx="8715436" cy="3571900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ArrayDemo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[][]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[][] {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{ 1, 2, 3, 4, 5 }, { 1, 2, 3 }, { 5, 6, 7, 8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定义二维数组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length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外层循环控制数组行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length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内存循环控制数组列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"data["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"]["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"]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	</a:t>
                      </a:r>
                      <a:r>
                        <a:rPr lang="en-US" sz="1200" kern="0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1200" kern="0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][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]);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数组访问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换行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0770" y="3286130"/>
            <a:ext cx="8067632" cy="1131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foreach</a:t>
            </a:r>
            <a:r>
              <a:rPr lang="zh-CN" altLang="en-US" smtClean="0"/>
              <a:t>结构输出数组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928676"/>
          <a:ext cx="8643998" cy="3500462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5004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ArrayDemo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[][]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[][] {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{ 1, 2, 3, 4, 5 }, { 1, 2, 3 }, { 5, 6, 7, 8 } };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定义二维数组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[] :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外层循环获取每一行数组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: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内存循环获取数组内容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输出数组内容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换行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9587</TotalTime>
  <Words>90</Words>
  <Application>Microsoft Office PowerPoint</Application>
  <PresentationFormat>全屏显示(16:9)</PresentationFormat>
  <Paragraphs>37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第6章：数组</vt:lpstr>
      <vt:lpstr>二维数组</vt:lpstr>
      <vt:lpstr>二维数组定义语法</vt:lpstr>
      <vt:lpstr>范例：定义二维数组</vt:lpstr>
      <vt:lpstr>范例：使用foreach结构输出数组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yootk</cp:lastModifiedBy>
  <cp:revision>731</cp:revision>
  <dcterms:created xsi:type="dcterms:W3CDTF">2015-01-02T11:02:54Z</dcterms:created>
  <dcterms:modified xsi:type="dcterms:W3CDTF">2018-11-27T02:01:36Z</dcterms:modified>
</cp:coreProperties>
</file>