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章：数组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数组与方法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使用方法接收数组引用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1, 2,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printArray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数组引用传递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将接收到的整型数组内容进行输出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2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temp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数组临时变量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printArray(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下标获取元素内容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143254"/>
            <a:ext cx="27051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3143254"/>
            <a:ext cx="2795588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方法返回数组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initArray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printArray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数组引用传递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initArray()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1, 2,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开辟数组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printArray(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下标获取元素内容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40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216008"/>
            <a:ext cx="1928826" cy="121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214692"/>
            <a:ext cx="1954050" cy="124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54" y="3203998"/>
            <a:ext cx="1928826" cy="123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通过方法修改数组内容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1, 2,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开辟数组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changeArray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修改数组内容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printArray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传递数组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changeArray(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*= 2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每个元素的内容乘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printArray(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for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下标获取元素内容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433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928676"/>
            <a:ext cx="2571768" cy="119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214560"/>
            <a:ext cx="2586298" cy="119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286130"/>
            <a:ext cx="2586298" cy="119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3262326"/>
            <a:ext cx="2593563" cy="119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结合面向对象设计实现数组内容统计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3537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35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ArrayUtil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定义一个数组的操作类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保存数据统计总和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avg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保存平均值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保存最大值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保存最小值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ArrayUtil(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进行数组计算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[0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假设第一个是最大值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[0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假设第一个是最小值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利用循环迭代每一个数组元素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&gt;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不是最大值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保存的内容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&lt;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不是最小值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保存的内容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数据累加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avg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/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统计平均值（忽略小数位）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getSum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getAvg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avg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getMax()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getMin()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3628" marR="236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结合面向对象设计实现数组内容统计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35758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357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1, 2, 3, 4,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5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开辟数组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ArrayUtil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util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ArrayUtil(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数据计算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数组内容总和：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util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.getSum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输出统计结果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数组内容平均值：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util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.getAvg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输出统计结果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数组内容最大值：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util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.getMax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输出统计结果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数组内容最小值：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util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.getMin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输出统计结果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3628" marR="236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9591</TotalTime>
  <Words>70</Words>
  <Application>Microsoft Office PowerPoint</Application>
  <PresentationFormat>全屏显示(16:9)</PresentationFormat>
  <Paragraphs>88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第6章：数组</vt:lpstr>
      <vt:lpstr>范例：使用方法接收数组引用</vt:lpstr>
      <vt:lpstr>范例：方法返回数组</vt:lpstr>
      <vt:lpstr>范例：通过方法修改数组内容</vt:lpstr>
      <vt:lpstr>范例：结合面向对象设计实现数组内容统计</vt:lpstr>
      <vt:lpstr>范例：结合面向对象设计实现数组内容统计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731</cp:revision>
  <dcterms:created xsi:type="dcterms:W3CDTF">2015-01-02T11:02:54Z</dcterms:created>
  <dcterms:modified xsi:type="dcterms:W3CDTF">2018-11-27T02:10:15Z</dcterms:modified>
</cp:coreProperties>
</file>