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94" d="100"/>
          <a:sy n="94" d="100"/>
        </p:scale>
        <p:origin x="-870" y="-9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6</a:t>
            </a:r>
            <a:r>
              <a:rPr lang="zh-CN" altLang="en-US" smtClean="0"/>
              <a:t>章：数组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数组案例分析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数组排序原理</a:t>
            </a:r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071552"/>
            <a:ext cx="702612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实现数组排序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797256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ArrayUtil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sort(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-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- 1;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 &gt;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+ 1])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当前内容大于后续内容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数据交换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+ 1];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数据交换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+ 1]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数据交换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printArray(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数组输出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endParaRPr lang="zh-CN" sz="9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900" b="1" i="1" kern="0" smtClea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90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90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 + </a:t>
                      </a:r>
                      <a:r>
                        <a:rPr lang="en-US" sz="9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9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9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ArrayDemo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{ 8, 9, 0, 2, 3, 5, 10, 7, 6,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排序原始数组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ArrayUtil.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sort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排序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ArrayUtil.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printArray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数组输出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6182" marR="461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数组转置</a:t>
            </a:r>
            <a:endParaRPr lang="zh-CN" altLang="en-US"/>
          </a:p>
        </p:txBody>
      </p:sp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85866"/>
            <a:ext cx="3857652" cy="153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285866"/>
            <a:ext cx="3804102" cy="1614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数组转置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3703320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ArrayUtil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reverse(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endParaRPr lang="zh-CN" sz="9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center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 smtClea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/ 2 ;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确定转换的次数</a:t>
                      </a:r>
                      <a:endParaRPr lang="zh-CN" sz="9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head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 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【前索引】操作脚标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tail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- 1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【后索引】操作脚标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 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center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循环转置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[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head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数据交换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[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head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[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tail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数据交换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[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tail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数据交换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head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前索引自增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tail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--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后索引自减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printArray(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数组输出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ArrayDemo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{ 1, 2, 3, 4, 5, 6, 7, 8,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9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排序原始数组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ArrayUtil.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reverse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转置处理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ArrayUtil.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printArray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数组输出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二维数组转置</a:t>
            </a:r>
            <a:endParaRPr lang="zh-CN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928676"/>
            <a:ext cx="5072098" cy="3407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实现二维数组转置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70332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ArrayUtil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reverse(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[][])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数组转置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][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行列交换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][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][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行列交换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][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行列交换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printArray(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[][])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数组输出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][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ArrayDemo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[][]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[][] { { 1, 2, 3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}, </a:t>
                      </a:r>
                      <a:endParaRPr lang="zh-CN" sz="9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{ 4, 5, 6 }, { 7, 8, 9 } };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二维数组</a:t>
                      </a:r>
                      <a:endParaRPr lang="zh-CN" sz="9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ArrayUtil.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reverse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转置处理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ArrayUtil.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printArray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数组输出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9588</TotalTime>
  <Words>42</Words>
  <Application>Microsoft Office PowerPoint</Application>
  <PresentationFormat>全屏显示(16:9)</PresentationFormat>
  <Paragraphs>88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第6章：数组</vt:lpstr>
      <vt:lpstr>数组排序原理</vt:lpstr>
      <vt:lpstr>范例：实现数组排序</vt:lpstr>
      <vt:lpstr>数组转置</vt:lpstr>
      <vt:lpstr>范例：数组转置</vt:lpstr>
      <vt:lpstr>二维数组转置</vt:lpstr>
      <vt:lpstr>范例：实现二维数组转置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yootk</cp:lastModifiedBy>
  <cp:revision>731</cp:revision>
  <dcterms:created xsi:type="dcterms:W3CDTF">2015-01-02T11:02:54Z</dcterms:created>
  <dcterms:modified xsi:type="dcterms:W3CDTF">2018-11-27T02:16:17Z</dcterms:modified>
</cp:coreProperties>
</file>