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章：数组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数组类库支持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操作语法：</a:t>
            </a:r>
            <a:r>
              <a:rPr lang="en-US" smtClean="0"/>
              <a:t>java.util.Arrays.sort(</a:t>
            </a:r>
            <a:r>
              <a:rPr lang="zh-CN" altLang="en-US" smtClean="0"/>
              <a:t>数组名称</a:t>
            </a:r>
            <a:r>
              <a:rPr lang="en-US" smtClean="0"/>
              <a:t>)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643998" cy="3071834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0718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ArrayUtil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printArray(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23, 12, 1, 234, 2, 6, 12, 34, 56 };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java.util.Arrays.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数组排序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ArrayUtil.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printArray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数组输出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数组拷贝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方法：</a:t>
            </a:r>
            <a:r>
              <a:rPr lang="en-US" b="1" smtClean="0"/>
              <a:t>System.arraycopy(</a:t>
            </a:r>
            <a:r>
              <a:rPr lang="zh-CN" altLang="en-US" b="1" smtClean="0"/>
              <a:t>源数组名称，源数组开始点，目标数组名称，目标数组开始点，拷贝长度</a:t>
            </a:r>
            <a:r>
              <a:rPr lang="en-US" b="1" smtClean="0"/>
              <a:t>) ;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714494"/>
          <a:ext cx="8715436" cy="278608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7860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ArrayUtil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printArray(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1, 2, 3, 4, 5, 6, 7, 8, 9 };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11, 22, 33, 44, 55, 66, 77, 88, 99 };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arraycopy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5,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3,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数组拷贝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ArrayUtil.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printArray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输出数组内容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53</Words>
  <Application>Microsoft Office PowerPoint</Application>
  <PresentationFormat>全屏显示(16:9)</PresentationFormat>
  <Paragraphs>37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第6章：数组</vt:lpstr>
      <vt:lpstr>数组排序</vt:lpstr>
      <vt:lpstr>数组拷贝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728</cp:revision>
  <dcterms:created xsi:type="dcterms:W3CDTF">2015-01-02T11:02:54Z</dcterms:created>
  <dcterms:modified xsi:type="dcterms:W3CDTF">2018-11-27T02:18:01Z</dcterms:modified>
</cp:coreProperties>
</file>