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章：数组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方法可变参数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为了方便开发者可以更加灵活的进行方法的定义，避免方法中参数的执行限制，所以提供有方法可变参数的支持，利用这一特点可以在方法调用时采用动态形式传递若干个参数数据，可变参数定义语法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public [static] [final] </a:t>
            </a:r>
            <a:r>
              <a:rPr lang="zh-CN" altLang="en-US" smtClean="0"/>
              <a:t>返回值类型 方法名称</a:t>
            </a:r>
            <a:r>
              <a:rPr lang="en-US" smtClean="0"/>
              <a:t> (</a:t>
            </a:r>
            <a:r>
              <a:rPr lang="zh-CN" altLang="en-US" b="1" smtClean="0"/>
              <a:t>参数类型</a:t>
            </a:r>
            <a:r>
              <a:rPr lang="en-US" b="1" smtClean="0"/>
              <a:t> ... </a:t>
            </a:r>
            <a:r>
              <a:rPr lang="zh-CN" altLang="en-US" b="1" smtClean="0"/>
              <a:t>变量</a:t>
            </a:r>
            <a:r>
              <a:rPr lang="en-US" smtClean="0"/>
              <a:t>) {  // </a:t>
            </a:r>
            <a:r>
              <a:rPr lang="zh-CN" altLang="en-US" smtClean="0"/>
              <a:t>虽然定义方式改变了，但本质上还是个数组</a:t>
            </a:r>
            <a:endParaRPr lang="zh-CN" altLang="en-US" sz="2800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[return [</a:t>
            </a:r>
            <a:r>
              <a:rPr lang="zh-CN" altLang="en-US" smtClean="0"/>
              <a:t>返回值</a:t>
            </a:r>
            <a:r>
              <a:rPr lang="en-US" smtClean="0"/>
              <a:t>] ;]</a:t>
            </a:r>
            <a:endParaRPr lang="zh-CN" altLang="en-US" sz="2800" smtClean="0"/>
          </a:p>
          <a:p>
            <a:pPr lvl="1">
              <a:buNone/>
            </a:pPr>
            <a:r>
              <a:rPr lang="en-US" smtClean="0"/>
              <a:t>	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使用可变参数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ArrayUtil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保存累加结果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数据累加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返回累加结果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.println(ArrayUtil.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可变参数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.println(ArrayUtil.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直接传递数组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105</Words>
  <Application>Microsoft Office PowerPoint</Application>
  <PresentationFormat>全屏显示(16:9)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第6章：数组</vt:lpstr>
      <vt:lpstr>可变参数</vt:lpstr>
      <vt:lpstr>范例：使用可变参数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2018-11-27T02:19:31Z</dcterms:modified>
</cp:coreProperties>
</file>