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对象数组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中所有的数据类型均可以定义为数组，即：除了基本数据类型的数据定义为数组后，引用数据类型也可以定义数组，这样的数组就称为对象数组，对象数组的定义可以采用如下的形式</a:t>
            </a:r>
            <a:r>
              <a:rPr lang="zh-CN" altLang="en-US" smtClean="0"/>
              <a:t>完成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对象数组动态</a:t>
            </a:r>
            <a:r>
              <a:rPr lang="zh-CN" altLang="en-US" b="1" smtClean="0"/>
              <a:t>初始化</a:t>
            </a:r>
            <a:r>
              <a:rPr lang="zh-CN" altLang="en-US" b="1" smtClean="0"/>
              <a:t>：</a:t>
            </a:r>
            <a:r>
              <a:rPr lang="zh-CN" altLang="en-US" smtClean="0"/>
              <a:t>类 对象数组名称</a:t>
            </a:r>
            <a:r>
              <a:rPr lang="en-US" smtClean="0"/>
              <a:t> [] = new </a:t>
            </a:r>
            <a:r>
              <a:rPr lang="zh-CN" altLang="en-US" smtClean="0"/>
              <a:t>类</a:t>
            </a:r>
            <a:r>
              <a:rPr lang="en-US" smtClean="0"/>
              <a:t> [</a:t>
            </a:r>
            <a:r>
              <a:rPr lang="zh-CN" altLang="en-US" smtClean="0"/>
              <a:t>长度</a:t>
            </a:r>
            <a:r>
              <a:rPr lang="en-US" smtClean="0"/>
              <a:t>]</a:t>
            </a:r>
            <a:r>
              <a:rPr lang="zh-CN" altLang="en-US" smtClean="0"/>
              <a:t>；</a:t>
            </a:r>
            <a:endParaRPr lang="en-US" altLang="zh-CN" b="1" smtClean="0"/>
          </a:p>
          <a:p>
            <a:pPr lvl="1"/>
            <a:r>
              <a:rPr lang="zh-CN" altLang="en-US" b="1" smtClean="0"/>
              <a:t>对象数组静态</a:t>
            </a:r>
            <a:r>
              <a:rPr lang="zh-CN" altLang="en-US" b="1" smtClean="0"/>
              <a:t>初始化</a:t>
            </a:r>
            <a:r>
              <a:rPr lang="zh-CN" altLang="en-US" b="1" smtClean="0"/>
              <a:t>：</a:t>
            </a:r>
            <a:r>
              <a:rPr lang="zh-CN" altLang="en-US" smtClean="0"/>
              <a:t>类 对象数组名称</a:t>
            </a:r>
            <a:r>
              <a:rPr lang="en-US" smtClean="0"/>
              <a:t> [] = new </a:t>
            </a:r>
            <a:r>
              <a:rPr lang="zh-CN" altLang="en-US" smtClean="0"/>
              <a:t>类</a:t>
            </a:r>
            <a:r>
              <a:rPr lang="en-US" smtClean="0"/>
              <a:t> [] {</a:t>
            </a:r>
            <a:r>
              <a:rPr lang="zh-CN" altLang="en-US" smtClean="0"/>
              <a:t>实例化对象</a:t>
            </a:r>
            <a:r>
              <a:rPr lang="en-US" smtClean="0"/>
              <a:t>,</a:t>
            </a:r>
            <a:r>
              <a:rPr lang="zh-CN" altLang="en-US" smtClean="0"/>
              <a:t>实例化对象</a:t>
            </a:r>
            <a:r>
              <a:rPr lang="en-US" smtClean="0"/>
              <a:t>,...} 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使用动态初始化定义对象数组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4" y="769620"/>
          <a:ext cx="8786874" cy="3840480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3730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引用类型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属性赋值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属性赋值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en-US" sz="1050" kern="0" smtClean="0">
                        <a:solidFill>
                          <a:srgbClr val="000000"/>
                        </a:solidFill>
                        <a:latin typeface="Consolas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Person[3]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对象数组动态初始化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[0]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为数组赋值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[1]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18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为数组赋值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[2]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19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为数组赋值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].getInfo());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857238"/>
            <a:ext cx="391212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对象数组静态初始化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Person[] {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20),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18),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19)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对象数组静态初始化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].getInfo());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120</Words>
  <Application>Microsoft Office PowerPoint</Application>
  <PresentationFormat>全屏显示(16:9)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第6章：数组</vt:lpstr>
      <vt:lpstr> 对象数组</vt:lpstr>
      <vt:lpstr>范例：使用动态初始化定义对象数组</vt:lpstr>
      <vt:lpstr>范例：对象数组静态初始化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2018-11-27T02:21:58Z</dcterms:modified>
</cp:coreProperties>
</file>