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88683" autoAdjust="0"/>
  </p:normalViewPr>
  <p:slideViewPr>
    <p:cSldViewPr>
      <p:cViewPr varScale="1">
        <p:scale>
          <a:sx n="83" d="100"/>
          <a:sy n="83" d="100"/>
        </p:scale>
        <p:origin x="-1170" y="-8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 {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描述汽车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name;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汽车名称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汽车价值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 person;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车应该属于一个人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Car(String name,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构造传入汽车信息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= name;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= price;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setPerson(Person person)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配置汽车与人的关系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.person = person;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 getPerson()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获取汽车拥有人信息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.person;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getInfo()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获取汽车信息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汽车品牌型号：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、汽车价值：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描述人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name;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人的姓名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人的年龄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 car;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一个人有一辆车，如果没有车则为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Person(String name,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构造传入人的信息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= name;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.age = age;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setCar(Car car)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设置人与汽车的关系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.car = car;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 getCar()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获取人对应的汽车信息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.car;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getInfo()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获取人员信息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、年龄：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.age;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 args[])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第一步：声明对象并且设置彼此的关系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Person person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林希勒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29);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Car car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奔驰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G50", 1588800.00);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person.setCar(car);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一个人有一辆车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car.setPerson(person);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一辆车属于一个人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第二步：根据关系获取数据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.println(person.getCar().getInfo());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通过人获取汽车的信息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.println(car.getPerson().getInfo());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通过汽车获取拥有人的信息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 {		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描述汽车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name;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汽车名称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price;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汽车价值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 person;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车应该属于一个人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Car(String name,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构造传入汽车信息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= name;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= price;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setPerson(Person person)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配置汽车与人的关系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.person = person;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 getPerson() {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获取汽车拥有人信息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.person;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getInfo()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获取汽车信息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汽车品牌型号：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、汽车价值：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 {	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描述人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name;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人的姓名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age;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人的年龄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 car; 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一个人有一辆车，没车为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 children[];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一个人有多个孩子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Person(String name,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构造传入人的信息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= name;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.age = age;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setCar(Car car) {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设置人与汽车的关系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.car = car;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setChildren(Person children[])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设置人与孩子关联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.children = children;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Person[] getChildren()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获取人的孩子信息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.children;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 getCar() {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获取人对应的汽车信息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.car;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getInfo()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获取人员信息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、年龄：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.age;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 args[])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第一步：声明对象并且设置彼此的关系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Person person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林希勒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29);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Person childA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吴小伟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18);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孩子（人）对象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Person childB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郭小任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19);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孩子（人）对象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childA.setCar(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Car("BMW X1", 300000.00));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匿名对象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childB.setCar(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法拉利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126789.00));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匿名对象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person.setChildren(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Person[] { childA, childB });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一个人有多个孩子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Car car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奔驰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G50", 1588800.00);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person.setCar(car);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一个人有一辆车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car.setPerson(person);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一辆车属于一个人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第二步：根据关系获取数据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.println(person.getCar().getInfo());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通过人获取汽车的信息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.println(car.getPerson().getInfo());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通过汽车获取拥有人的信息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person.getChildren().length; x++) {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获取孩子信息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.println("\t|- " + person.getChildren()[x].getInfo());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.println("\t\t|- " + person.getChildren()[x].getCar().getInfo());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章：数组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引用传递应用案例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一对一引用关联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000114"/>
            <a:ext cx="746811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自身关联</a:t>
            </a:r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000114"/>
            <a:ext cx="787609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合成设计模式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电脑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【父结构】描述电脑组成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显示器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对象数组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一台电脑可以连接多台显示器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主机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一台电脑只允许有一个主机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显示器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{}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【子结构】显示器是一个独立类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主机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【子结构】定义主机类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主板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主机有一块主板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鼠标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主机上插一个鼠标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键盘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主机上插一个键盘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主板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【子结构】定义主板类，实际上也属于一个父结构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内存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对象数组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主板上可以追加多条内存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CPU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对象数组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主板上可以有多块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CPU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显卡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主板上插有一块显卡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硬盘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对象数组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主板上插有多块硬盘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键盘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{}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【子结构】键盘类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鼠标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{}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【子结构】鼠标类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内存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{}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【子结构】内存类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CPU {}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【子结构】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CPU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显卡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{}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【子结构】显卡类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硬盘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{}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【子结构】硬盘类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28</Words>
  <Application>Microsoft Office PowerPoint</Application>
  <PresentationFormat>全屏显示(16:9)</PresentationFormat>
  <Paragraphs>147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第6章：数组</vt:lpstr>
      <vt:lpstr>一对一引用关联</vt:lpstr>
      <vt:lpstr>自身关联</vt:lpstr>
      <vt:lpstr>合成设计模式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728</cp:revision>
  <dcterms:created xsi:type="dcterms:W3CDTF">2015-01-02T11:02:54Z</dcterms:created>
  <dcterms:modified xsi:type="dcterms:W3CDTF">2018-11-27T02:24:30Z</dcterms:modified>
</cp:coreProperties>
</file>