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1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60482" autoAdjust="0"/>
  </p:normalViewPr>
  <p:slideViewPr>
    <p:cSldViewPr>
      <p:cViewPr varScale="1">
        <p:scale>
          <a:sx n="55" d="100"/>
          <a:sy n="55" d="100"/>
        </p:scale>
        <p:origin x="-1980" y="-84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5088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Dept {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描述部门表（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deptno;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部门编号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dname;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部门名称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loc;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部门位置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 emps[];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保存多个雇员信息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Dept(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deptno, String dname, String loc)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.deptno = deptno;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deptno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.dname = dname;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dname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.loc = loc;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setEmps(Emp[] emps)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设置部门与雇员的关联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.emps = emps;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Emp[] getEmps()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获取一个部门的全部雇员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.emps;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setter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、无参构造略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getInfo()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部门信息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部门编号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.deptno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、部门名称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.dname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、部门位置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.loc;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 {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描述雇员表（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empno;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雇员编号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ename;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雇员姓名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job;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雇员职位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sal;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基本工资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雇员佣金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Dept dept;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所属部门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 mgr;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所属领导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empno, String ename, String job,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sal,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.empno = empno;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empno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.ename = ename;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ename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.job = job;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.sal = sal;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.comm = comm;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setter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、无参构造略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getInfo()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雇员信息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编号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.empno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、姓名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.ename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、职位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.job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、工资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.sal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、佣金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.comm;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setDept(Dept dept)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设置部门引用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.dept = dept;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setMgr(Emp mgr)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设置领导引用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.mgr = mgr;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Dept getDept()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获取部门引用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.dept;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 getMgr()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获取领导引用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.mgr;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 args[])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第一步：根据关系进行类的定义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定义出各个的实例化对象，此时并没有任何的关联定义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Dept dept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Dept(10, "MLDN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教学部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北京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部门对象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Emp empA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Emp(7369L, "SMITH", "CLERK", 800.00, 0.0);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雇员信息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Emp empB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Emp(7566L, "FORD", "MANAGER", 2450.00, 0.0);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雇员信息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Emp empC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Emp(7839L, "KING", "PRESIDENT", 5000.00, 0.0);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雇员信息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根据数据表定义的数据关联关系，利用引用进行对象间的联系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empA.setDept(dept);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设置雇员与部门的关联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empB.setDept(dept);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设置雇员与部门的关联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empC.setDept(dept);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设置雇员与部门的关联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empA.setMgr(empB);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设置雇员与领导的关联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empB.setMgr(empC);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设置雇员与领导的关联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dept.setEmps(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Emp[] { empA, empB, empC });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部门与雇员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第二步：根据关系获取数据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.println(dept.getInfo());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部门信息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dept.getEmps().length; x++)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获取部门中的雇员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.println("\t|- " + dept.getEmps()[x].getInfo());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雇员信息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(dept.getEmps()[x].getMgr() !=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该雇员存在有领导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.println("\t\t|- " + dept.getEmps()[x].getMgr().getInfo());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.println("----------------------------------");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分隔符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.println(empB.getDept().getInfo());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根据雇员获取部门信息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.println(empB.getMgr().getInfo());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根据雇员获取领导信息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章：数组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数据表与简单</a:t>
            </a:r>
            <a:r>
              <a:rPr lang="en-US" altLang="zh-CN" smtClean="0"/>
              <a:t>Java</a:t>
            </a:r>
            <a:r>
              <a:rPr lang="zh-CN" altLang="en-US" smtClean="0"/>
              <a:t>类映射转换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数据库之中实际上是提供有若干个数据表的，那么每一张实体数据表实际上都可以描述出一些具体的事物概念，例如：在数据库中如果要想描述出一个部门存在有多个雇员的逻辑关系，那么就需要提供有两张表：部门（</a:t>
            </a:r>
            <a:r>
              <a:rPr lang="en-US" smtClean="0"/>
              <a:t>dept</a:t>
            </a:r>
            <a:r>
              <a:rPr lang="zh-CN" altLang="en-US" smtClean="0"/>
              <a:t>）、雇员（</a:t>
            </a:r>
            <a:r>
              <a:rPr lang="en-US" smtClean="0"/>
              <a:t>emp</a:t>
            </a:r>
            <a:r>
              <a:rPr lang="zh-CN" altLang="en-US" smtClean="0"/>
              <a:t>）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643187"/>
            <a:ext cx="5000660" cy="148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87</Words>
  <Application>Microsoft Office PowerPoint</Application>
  <PresentationFormat>全屏显示(16:9)</PresentationFormat>
  <Paragraphs>88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第6章：数组</vt:lpstr>
      <vt:lpstr>数据表结构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727</cp:revision>
  <dcterms:created xsi:type="dcterms:W3CDTF">2015-01-02T11:02:54Z</dcterms:created>
  <dcterms:modified xsi:type="dcterms:W3CDTF">2018-11-27T02:26:33Z</dcterms:modified>
</cp:coreProperties>
</file>